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68" r:id="rId2"/>
    <p:sldId id="284" r:id="rId3"/>
    <p:sldId id="257" r:id="rId4"/>
    <p:sldId id="258" r:id="rId5"/>
    <p:sldId id="262" r:id="rId6"/>
    <p:sldId id="264" r:id="rId7"/>
    <p:sldId id="265" r:id="rId8"/>
    <p:sldId id="266" r:id="rId9"/>
    <p:sldId id="259" r:id="rId10"/>
    <p:sldId id="267" r:id="rId11"/>
    <p:sldId id="269" r:id="rId12"/>
    <p:sldId id="270" r:id="rId13"/>
    <p:sldId id="271" r:id="rId14"/>
    <p:sldId id="260" r:id="rId15"/>
    <p:sldId id="272" r:id="rId16"/>
    <p:sldId id="285" r:id="rId17"/>
    <p:sldId id="286" r:id="rId18"/>
    <p:sldId id="287" r:id="rId19"/>
    <p:sldId id="289" r:id="rId20"/>
    <p:sldId id="288" r:id="rId21"/>
    <p:sldId id="290" r:id="rId22"/>
    <p:sldId id="291" r:id="rId23"/>
    <p:sldId id="292" r:id="rId24"/>
    <p:sldId id="293" r:id="rId25"/>
    <p:sldId id="294" r:id="rId26"/>
    <p:sldId id="295" r:id="rId27"/>
    <p:sldId id="296" r:id="rId28"/>
    <p:sldId id="297" r:id="rId29"/>
    <p:sldId id="298" r:id="rId30"/>
    <p:sldId id="273" r:id="rId31"/>
    <p:sldId id="274" r:id="rId32"/>
    <p:sldId id="275" r:id="rId33"/>
    <p:sldId id="261" r:id="rId34"/>
    <p:sldId id="276" r:id="rId35"/>
    <p:sldId id="277" r:id="rId36"/>
    <p:sldId id="278" r:id="rId37"/>
    <p:sldId id="279" r:id="rId38"/>
    <p:sldId id="283" r:id="rId39"/>
    <p:sldId id="280" r:id="rId40"/>
    <p:sldId id="281" r:id="rId41"/>
    <p:sldId id="282"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3A5A"/>
    <a:srgbClr val="C11C23"/>
    <a:srgbClr val="2C2B3C"/>
    <a:srgbClr val="2120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depthPercent val="100"/>
      <c:rAngAx val="1"/>
    </c:view3D>
    <c:floor>
      <c:thickness val="0"/>
    </c:floor>
    <c:sideWall>
      <c:thickness val="0"/>
    </c:sideWall>
    <c:backWall>
      <c:thickness val="0"/>
    </c:backWall>
    <c:plotArea>
      <c:layout/>
      <c:bar3DChart>
        <c:barDir val="col"/>
        <c:grouping val="stacked"/>
        <c:varyColors val="0"/>
        <c:ser>
          <c:idx val="0"/>
          <c:order val="0"/>
          <c:tx>
            <c:strRef>
              <c:f>Sheet1!$B$1</c:f>
              <c:strCache>
                <c:ptCount val="1"/>
                <c:pt idx="0">
                  <c:v>系列 1</c:v>
                </c:pt>
              </c:strCache>
            </c:strRef>
          </c:tx>
          <c:spPr>
            <a:solidFill>
              <a:srgbClr val="ED3A5A"/>
            </a:solidFill>
          </c:spPr>
          <c:invertIfNegative val="0"/>
          <c:cat>
            <c:numRef>
              <c:f>Sheet1!$A$2:$A$4</c:f>
              <c:numCache>
                <c:formatCode>General</c:formatCode>
                <c:ptCount val="3"/>
                <c:pt idx="0">
                  <c:v>2014</c:v>
                </c:pt>
                <c:pt idx="1">
                  <c:v>2015</c:v>
                </c:pt>
                <c:pt idx="2">
                  <c:v>2016</c:v>
                </c:pt>
              </c:numCache>
            </c:num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25E9-4F48-B73C-A9B5A0FAD9D7}"/>
            </c:ext>
          </c:extLst>
        </c:ser>
        <c:ser>
          <c:idx val="1"/>
          <c:order val="1"/>
          <c:tx>
            <c:strRef>
              <c:f>Sheet1!$C$1</c:f>
              <c:strCache>
                <c:ptCount val="1"/>
                <c:pt idx="0">
                  <c:v>系列 2</c:v>
                </c:pt>
              </c:strCache>
            </c:strRef>
          </c:tx>
          <c:spPr>
            <a:solidFill>
              <a:schemeClr val="bg1">
                <a:alpha val="20000"/>
              </a:schemeClr>
            </a:solidFill>
          </c:spPr>
          <c:invertIfNegative val="0"/>
          <c:cat>
            <c:numRef>
              <c:f>Sheet1!$A$2:$A$4</c:f>
              <c:numCache>
                <c:formatCode>General</c:formatCode>
                <c:ptCount val="3"/>
                <c:pt idx="0">
                  <c:v>2014</c:v>
                </c:pt>
                <c:pt idx="1">
                  <c:v>2015</c:v>
                </c:pt>
                <c:pt idx="2">
                  <c:v>2016</c:v>
                </c:pt>
              </c:numCache>
            </c:num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25E9-4F48-B73C-A9B5A0FAD9D7}"/>
            </c:ext>
          </c:extLst>
        </c:ser>
        <c:dLbls>
          <c:showLegendKey val="0"/>
          <c:showVal val="0"/>
          <c:showCatName val="0"/>
          <c:showSerName val="0"/>
          <c:showPercent val="0"/>
          <c:showBubbleSize val="0"/>
        </c:dLbls>
        <c:gapWidth val="264"/>
        <c:gapDepth val="4"/>
        <c:shape val="box"/>
        <c:axId val="338933552"/>
        <c:axId val="338934112"/>
        <c:axId val="0"/>
      </c:bar3DChart>
      <c:catAx>
        <c:axId val="338933552"/>
        <c:scaling>
          <c:orientation val="minMax"/>
        </c:scaling>
        <c:delete val="0"/>
        <c:axPos val="b"/>
        <c:numFmt formatCode="General" sourceLinked="1"/>
        <c:majorTickMark val="out"/>
        <c:minorTickMark val="none"/>
        <c:tickLblPos val="nextTo"/>
        <c:txPr>
          <a:bodyPr/>
          <a:lstStyle/>
          <a:p>
            <a:pPr>
              <a:defRPr sz="1539">
                <a:solidFill>
                  <a:schemeClr val="bg1"/>
                </a:solidFill>
                <a:latin typeface="微软雅黑" pitchFamily="34" charset="-122"/>
                <a:ea typeface="微软雅黑" pitchFamily="34" charset="-122"/>
              </a:defRPr>
            </a:pPr>
            <a:endParaRPr lang="en-US"/>
          </a:p>
        </c:txPr>
        <c:crossAx val="338934112"/>
        <c:crosses val="autoZero"/>
        <c:auto val="1"/>
        <c:lblAlgn val="ctr"/>
        <c:lblOffset val="100"/>
        <c:noMultiLvlLbl val="0"/>
      </c:catAx>
      <c:valAx>
        <c:axId val="338934112"/>
        <c:scaling>
          <c:orientation val="minMax"/>
        </c:scaling>
        <c:delete val="0"/>
        <c:axPos val="l"/>
        <c:majorGridlines/>
        <c:numFmt formatCode="General" sourceLinked="1"/>
        <c:majorTickMark val="out"/>
        <c:minorTickMark val="none"/>
        <c:tickLblPos val="nextTo"/>
        <c:txPr>
          <a:bodyPr/>
          <a:lstStyle/>
          <a:p>
            <a:pPr>
              <a:defRPr sz="1411">
                <a:solidFill>
                  <a:schemeClr val="bg1"/>
                </a:solidFill>
              </a:defRPr>
            </a:pPr>
            <a:endParaRPr lang="en-US"/>
          </a:p>
        </c:txPr>
        <c:crossAx val="338933552"/>
        <c:crosses val="autoZero"/>
        <c:crossBetween val="between"/>
      </c:valAx>
      <c:spPr>
        <a:noFill/>
        <a:ln w="32662">
          <a:noFill/>
        </a:ln>
      </c:spPr>
    </c:plotArea>
    <c:plotVisOnly val="1"/>
    <c:dispBlanksAs val="gap"/>
    <c:showDLblsOverMax val="0"/>
  </c:chart>
  <c:txPr>
    <a:bodyPr/>
    <a:lstStyle/>
    <a:p>
      <a:pPr>
        <a:defRPr sz="2308"/>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826919977626701E-2"/>
          <c:y val="2.9959401472492798E-2"/>
          <c:w val="0.95007607860982302"/>
          <c:h val="0.94564963541531499"/>
        </c:manualLayout>
      </c:layout>
      <c:pieChart>
        <c:varyColors val="1"/>
        <c:ser>
          <c:idx val="0"/>
          <c:order val="0"/>
          <c:tx>
            <c:strRef>
              <c:f>Sheet1!$B$1</c:f>
              <c:strCache>
                <c:ptCount val="1"/>
                <c:pt idx="0">
                  <c:v>占比</c:v>
                </c:pt>
              </c:strCache>
            </c:strRef>
          </c:tx>
          <c:spPr>
            <a:effectLst/>
          </c:spPr>
          <c:dPt>
            <c:idx val="0"/>
            <c:bubble3D val="0"/>
            <c:spPr>
              <a:solidFill>
                <a:srgbClr val="ED3A5A">
                  <a:alpha val="60000"/>
                </a:srgbClr>
              </a:solidFill>
              <a:ln w="47625" cap="rnd">
                <a:noFill/>
                <a:prstDash val="solid"/>
              </a:ln>
              <a:effectLst/>
            </c:spPr>
            <c:extLst>
              <c:ext xmlns:c16="http://schemas.microsoft.com/office/drawing/2014/chart" uri="{C3380CC4-5D6E-409C-BE32-E72D297353CC}">
                <c16:uniqueId val="{00000001-BD5D-4CC8-AB0C-DF2B355FEA86}"/>
              </c:ext>
            </c:extLst>
          </c:dPt>
          <c:dPt>
            <c:idx val="1"/>
            <c:bubble3D val="0"/>
            <c:spPr>
              <a:noFill/>
              <a:ln>
                <a:noFill/>
              </a:ln>
              <a:effectLst/>
            </c:spPr>
            <c:extLst>
              <c:ext xmlns:c16="http://schemas.microsoft.com/office/drawing/2014/chart" uri="{C3380CC4-5D6E-409C-BE32-E72D297353CC}">
                <c16:uniqueId val="{00000003-BD5D-4CC8-AB0C-DF2B355FEA86}"/>
              </c:ext>
            </c:extLst>
          </c:dPt>
          <c:dPt>
            <c:idx val="2"/>
            <c:bubble3D val="0"/>
            <c:spPr>
              <a:solidFill>
                <a:schemeClr val="accent3"/>
              </a:solidFill>
              <a:ln>
                <a:noFill/>
              </a:ln>
              <a:effectLst/>
            </c:spPr>
            <c:extLst>
              <c:ext xmlns:c16="http://schemas.microsoft.com/office/drawing/2014/chart" uri="{C3380CC4-5D6E-409C-BE32-E72D297353CC}">
                <c16:uniqueId val="{00000005-BD5D-4CC8-AB0C-DF2B355FEA86}"/>
              </c:ext>
            </c:extLst>
          </c:dPt>
          <c:dPt>
            <c:idx val="3"/>
            <c:bubble3D val="0"/>
            <c:spPr>
              <a:solidFill>
                <a:schemeClr val="accent4"/>
              </a:solidFill>
              <a:ln>
                <a:noFill/>
              </a:ln>
              <a:effectLst/>
            </c:spPr>
            <c:extLst>
              <c:ext xmlns:c16="http://schemas.microsoft.com/office/drawing/2014/chart" uri="{C3380CC4-5D6E-409C-BE32-E72D297353CC}">
                <c16:uniqueId val="{00000007-BD5D-4CC8-AB0C-DF2B355FEA86}"/>
              </c:ext>
            </c:extLst>
          </c:dPt>
          <c:dLbls>
            <c:dLbl>
              <c:idx val="0"/>
              <c:delete val="1"/>
              <c:extLst>
                <c:ext xmlns:c15="http://schemas.microsoft.com/office/drawing/2012/chart" uri="{CE6537A1-D6FC-4f65-9D91-7224C49458BB}"/>
                <c:ext xmlns:c16="http://schemas.microsoft.com/office/drawing/2014/chart" uri="{C3380CC4-5D6E-409C-BE32-E72D297353CC}">
                  <c16:uniqueId val="{00000001-BD5D-4CC8-AB0C-DF2B355FEA86}"/>
                </c:ext>
              </c:extLst>
            </c:dLbl>
            <c:dLbl>
              <c:idx val="1"/>
              <c:delete val="1"/>
              <c:extLst>
                <c:ext xmlns:c15="http://schemas.microsoft.com/office/drawing/2012/chart" uri="{CE6537A1-D6FC-4f65-9D91-7224C49458BB}"/>
                <c:ext xmlns:c16="http://schemas.microsoft.com/office/drawing/2014/chart" uri="{C3380CC4-5D6E-409C-BE32-E72D297353CC}">
                  <c16:uniqueId val="{00000003-BD5D-4CC8-AB0C-DF2B355FEA86}"/>
                </c:ext>
              </c:extLst>
            </c:dLbl>
            <c:spPr>
              <a:noFill/>
              <a:ln>
                <a:noFill/>
              </a:ln>
              <a:effectLst/>
            </c:spPr>
            <c:txPr>
              <a:bodyPr rot="0" spcFirstLastPara="0" vertOverflow="ellipsis" horzOverflow="overflow" vert="horz" wrap="square" anchor="ctr" anchorCtr="1"/>
              <a:lstStyle/>
              <a:p>
                <a:pPr>
                  <a:defRPr sz="1800" b="0">
                    <a:solidFill>
                      <a:schemeClr val="tx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solidFill>
                  <a:prstDash val="solid"/>
                </a:ln>
                <a:effectLst/>
              </c:spPr>
            </c:leaderLines>
            <c:extLst>
              <c:ext xmlns:c15="http://schemas.microsoft.com/office/drawing/2012/chart" uri="{CE6537A1-D6FC-4f65-9D91-7224C49458BB}"/>
            </c:extLst>
          </c:dLbls>
          <c:cat>
            <c:strRef>
              <c:f>Sheet1!$A$2:$A$5</c:f>
              <c:strCache>
                <c:ptCount val="2"/>
                <c:pt idx="0">
                  <c:v>产品一（橙色）</c:v>
                </c:pt>
                <c:pt idx="1">
                  <c:v>灰环</c:v>
                </c:pt>
              </c:strCache>
            </c:strRef>
          </c:cat>
          <c:val>
            <c:numRef>
              <c:f>Sheet1!$B$2:$B$5</c:f>
              <c:numCache>
                <c:formatCode>g/"通""用""格""式"</c:formatCode>
                <c:ptCount val="4"/>
                <c:pt idx="0">
                  <c:v>56</c:v>
                </c:pt>
                <c:pt idx="1">
                  <c:v>44</c:v>
                </c:pt>
              </c:numCache>
            </c:numRef>
          </c:val>
          <c:extLst>
            <c:ext xmlns:c16="http://schemas.microsoft.com/office/drawing/2014/chart" uri="{C3380CC4-5D6E-409C-BE32-E72D297353CC}">
              <c16:uniqueId val="{00000008-BD5D-4CC8-AB0C-DF2B355FEA86}"/>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zh-CN"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826919977626701E-2"/>
          <c:y val="2.9959401472492798E-2"/>
          <c:w val="0.95007607860982302"/>
          <c:h val="0.94564963541531499"/>
        </c:manualLayout>
      </c:layout>
      <c:pieChart>
        <c:varyColors val="1"/>
        <c:ser>
          <c:idx val="0"/>
          <c:order val="0"/>
          <c:tx>
            <c:strRef>
              <c:f>Sheet1!$B$1</c:f>
              <c:strCache>
                <c:ptCount val="1"/>
                <c:pt idx="0">
                  <c:v>占比</c:v>
                </c:pt>
              </c:strCache>
            </c:strRef>
          </c:tx>
          <c:spPr>
            <a:effectLst/>
          </c:spPr>
          <c:dPt>
            <c:idx val="0"/>
            <c:bubble3D val="0"/>
            <c:spPr>
              <a:solidFill>
                <a:srgbClr val="ED3A5A">
                  <a:alpha val="60000"/>
                </a:srgbClr>
              </a:solidFill>
              <a:ln w="47625" cap="rnd">
                <a:noFill/>
                <a:prstDash val="solid"/>
              </a:ln>
              <a:effectLst/>
            </c:spPr>
            <c:extLst>
              <c:ext xmlns:c16="http://schemas.microsoft.com/office/drawing/2014/chart" uri="{C3380CC4-5D6E-409C-BE32-E72D297353CC}">
                <c16:uniqueId val="{00000001-4C37-4E06-920D-9A583E24D1B0}"/>
              </c:ext>
            </c:extLst>
          </c:dPt>
          <c:dPt>
            <c:idx val="1"/>
            <c:bubble3D val="0"/>
            <c:spPr>
              <a:noFill/>
              <a:ln>
                <a:noFill/>
              </a:ln>
              <a:effectLst/>
            </c:spPr>
            <c:extLst>
              <c:ext xmlns:c16="http://schemas.microsoft.com/office/drawing/2014/chart" uri="{C3380CC4-5D6E-409C-BE32-E72D297353CC}">
                <c16:uniqueId val="{00000003-4C37-4E06-920D-9A583E24D1B0}"/>
              </c:ext>
            </c:extLst>
          </c:dPt>
          <c:dPt>
            <c:idx val="2"/>
            <c:bubble3D val="0"/>
            <c:spPr>
              <a:solidFill>
                <a:schemeClr val="accent3"/>
              </a:solidFill>
              <a:ln>
                <a:noFill/>
              </a:ln>
              <a:effectLst/>
            </c:spPr>
            <c:extLst>
              <c:ext xmlns:c16="http://schemas.microsoft.com/office/drawing/2014/chart" uri="{C3380CC4-5D6E-409C-BE32-E72D297353CC}">
                <c16:uniqueId val="{00000005-4C37-4E06-920D-9A583E24D1B0}"/>
              </c:ext>
            </c:extLst>
          </c:dPt>
          <c:dPt>
            <c:idx val="3"/>
            <c:bubble3D val="0"/>
            <c:spPr>
              <a:solidFill>
                <a:schemeClr val="accent4"/>
              </a:solidFill>
              <a:ln>
                <a:noFill/>
              </a:ln>
              <a:effectLst/>
            </c:spPr>
            <c:extLst>
              <c:ext xmlns:c16="http://schemas.microsoft.com/office/drawing/2014/chart" uri="{C3380CC4-5D6E-409C-BE32-E72D297353CC}">
                <c16:uniqueId val="{00000007-4C37-4E06-920D-9A583E24D1B0}"/>
              </c:ext>
            </c:extLst>
          </c:dPt>
          <c:dLbls>
            <c:dLbl>
              <c:idx val="0"/>
              <c:delete val="1"/>
              <c:extLst>
                <c:ext xmlns:c15="http://schemas.microsoft.com/office/drawing/2012/chart" uri="{CE6537A1-D6FC-4f65-9D91-7224C49458BB}"/>
                <c:ext xmlns:c16="http://schemas.microsoft.com/office/drawing/2014/chart" uri="{C3380CC4-5D6E-409C-BE32-E72D297353CC}">
                  <c16:uniqueId val="{00000001-4C37-4E06-920D-9A583E24D1B0}"/>
                </c:ext>
              </c:extLst>
            </c:dLbl>
            <c:dLbl>
              <c:idx val="1"/>
              <c:delete val="1"/>
              <c:extLst>
                <c:ext xmlns:c15="http://schemas.microsoft.com/office/drawing/2012/chart" uri="{CE6537A1-D6FC-4f65-9D91-7224C49458BB}"/>
                <c:ext xmlns:c16="http://schemas.microsoft.com/office/drawing/2014/chart" uri="{C3380CC4-5D6E-409C-BE32-E72D297353CC}">
                  <c16:uniqueId val="{00000003-4C37-4E06-920D-9A583E24D1B0}"/>
                </c:ext>
              </c:extLst>
            </c:dLbl>
            <c:spPr>
              <a:noFill/>
              <a:ln>
                <a:noFill/>
              </a:ln>
              <a:effectLst/>
            </c:spPr>
            <c:txPr>
              <a:bodyPr rot="0" spcFirstLastPara="0" vertOverflow="ellipsis" horzOverflow="overflow" vert="horz" wrap="square" anchor="ctr" anchorCtr="1"/>
              <a:lstStyle/>
              <a:p>
                <a:pPr>
                  <a:defRPr sz="1800" b="0">
                    <a:solidFill>
                      <a:schemeClr val="tx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solidFill>
                  <a:prstDash val="solid"/>
                </a:ln>
                <a:effectLst/>
              </c:spPr>
            </c:leaderLines>
            <c:extLst>
              <c:ext xmlns:c15="http://schemas.microsoft.com/office/drawing/2012/chart" uri="{CE6537A1-D6FC-4f65-9D91-7224C49458BB}"/>
            </c:extLst>
          </c:dLbls>
          <c:cat>
            <c:strRef>
              <c:f>Sheet1!$A$2:$A$5</c:f>
              <c:strCache>
                <c:ptCount val="2"/>
                <c:pt idx="0">
                  <c:v>产品一（黄色）</c:v>
                </c:pt>
                <c:pt idx="1">
                  <c:v>灰环</c:v>
                </c:pt>
              </c:strCache>
            </c:strRef>
          </c:cat>
          <c:val>
            <c:numRef>
              <c:f>Sheet1!$B$2:$B$5</c:f>
              <c:numCache>
                <c:formatCode>g/"通""用""格""式"</c:formatCode>
                <c:ptCount val="4"/>
                <c:pt idx="0">
                  <c:v>25</c:v>
                </c:pt>
                <c:pt idx="1">
                  <c:v>75</c:v>
                </c:pt>
              </c:numCache>
            </c:numRef>
          </c:val>
          <c:extLst>
            <c:ext xmlns:c16="http://schemas.microsoft.com/office/drawing/2014/chart" uri="{C3380CC4-5D6E-409C-BE32-E72D297353CC}">
              <c16:uniqueId val="{00000008-4C37-4E06-920D-9A583E24D1B0}"/>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zh-CN"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826919977626701E-2"/>
          <c:y val="2.9959401472492798E-2"/>
          <c:w val="0.95007607860982302"/>
          <c:h val="0.94564963541531499"/>
        </c:manualLayout>
      </c:layout>
      <c:pieChart>
        <c:varyColors val="1"/>
        <c:ser>
          <c:idx val="0"/>
          <c:order val="0"/>
          <c:tx>
            <c:strRef>
              <c:f>Sheet1!$B$1</c:f>
              <c:strCache>
                <c:ptCount val="1"/>
                <c:pt idx="0">
                  <c:v>占比</c:v>
                </c:pt>
              </c:strCache>
            </c:strRef>
          </c:tx>
          <c:spPr>
            <a:effectLst/>
          </c:spPr>
          <c:dPt>
            <c:idx val="0"/>
            <c:bubble3D val="0"/>
            <c:spPr>
              <a:solidFill>
                <a:srgbClr val="ED3A5A">
                  <a:alpha val="60000"/>
                </a:srgbClr>
              </a:solidFill>
              <a:ln w="47625" cap="rnd">
                <a:noFill/>
                <a:prstDash val="solid"/>
              </a:ln>
              <a:effectLst/>
            </c:spPr>
            <c:extLst>
              <c:ext xmlns:c16="http://schemas.microsoft.com/office/drawing/2014/chart" uri="{C3380CC4-5D6E-409C-BE32-E72D297353CC}">
                <c16:uniqueId val="{00000001-00FD-4AFF-88A3-BE657BE8BD04}"/>
              </c:ext>
            </c:extLst>
          </c:dPt>
          <c:dPt>
            <c:idx val="1"/>
            <c:bubble3D val="0"/>
            <c:spPr>
              <a:noFill/>
              <a:ln>
                <a:noFill/>
              </a:ln>
              <a:effectLst/>
            </c:spPr>
            <c:extLst>
              <c:ext xmlns:c16="http://schemas.microsoft.com/office/drawing/2014/chart" uri="{C3380CC4-5D6E-409C-BE32-E72D297353CC}">
                <c16:uniqueId val="{00000003-00FD-4AFF-88A3-BE657BE8BD04}"/>
              </c:ext>
            </c:extLst>
          </c:dPt>
          <c:dPt>
            <c:idx val="2"/>
            <c:bubble3D val="0"/>
            <c:spPr>
              <a:solidFill>
                <a:schemeClr val="accent3"/>
              </a:solidFill>
              <a:ln>
                <a:noFill/>
              </a:ln>
              <a:effectLst/>
            </c:spPr>
            <c:extLst>
              <c:ext xmlns:c16="http://schemas.microsoft.com/office/drawing/2014/chart" uri="{C3380CC4-5D6E-409C-BE32-E72D297353CC}">
                <c16:uniqueId val="{00000005-00FD-4AFF-88A3-BE657BE8BD04}"/>
              </c:ext>
            </c:extLst>
          </c:dPt>
          <c:dPt>
            <c:idx val="3"/>
            <c:bubble3D val="0"/>
            <c:spPr>
              <a:solidFill>
                <a:schemeClr val="accent4"/>
              </a:solidFill>
              <a:ln>
                <a:noFill/>
              </a:ln>
              <a:effectLst/>
            </c:spPr>
            <c:extLst>
              <c:ext xmlns:c16="http://schemas.microsoft.com/office/drawing/2014/chart" uri="{C3380CC4-5D6E-409C-BE32-E72D297353CC}">
                <c16:uniqueId val="{00000007-00FD-4AFF-88A3-BE657BE8BD04}"/>
              </c:ext>
            </c:extLst>
          </c:dPt>
          <c:dLbls>
            <c:dLbl>
              <c:idx val="0"/>
              <c:delete val="1"/>
              <c:extLst>
                <c:ext xmlns:c15="http://schemas.microsoft.com/office/drawing/2012/chart" uri="{CE6537A1-D6FC-4f65-9D91-7224C49458BB}"/>
                <c:ext xmlns:c16="http://schemas.microsoft.com/office/drawing/2014/chart" uri="{C3380CC4-5D6E-409C-BE32-E72D297353CC}">
                  <c16:uniqueId val="{00000001-00FD-4AFF-88A3-BE657BE8BD04}"/>
                </c:ext>
              </c:extLst>
            </c:dLbl>
            <c:dLbl>
              <c:idx val="1"/>
              <c:delete val="1"/>
              <c:extLst>
                <c:ext xmlns:c15="http://schemas.microsoft.com/office/drawing/2012/chart" uri="{CE6537A1-D6FC-4f65-9D91-7224C49458BB}"/>
                <c:ext xmlns:c16="http://schemas.microsoft.com/office/drawing/2014/chart" uri="{C3380CC4-5D6E-409C-BE32-E72D297353CC}">
                  <c16:uniqueId val="{00000003-00FD-4AFF-88A3-BE657BE8BD04}"/>
                </c:ext>
              </c:extLst>
            </c:dLbl>
            <c:spPr>
              <a:noFill/>
              <a:ln>
                <a:noFill/>
              </a:ln>
              <a:effectLst/>
            </c:spPr>
            <c:txPr>
              <a:bodyPr rot="0" spcFirstLastPara="0" vertOverflow="ellipsis" horzOverflow="overflow" vert="horz" wrap="square" anchor="ctr" anchorCtr="1"/>
              <a:lstStyle/>
              <a:p>
                <a:pPr>
                  <a:defRPr sz="1800" b="0">
                    <a:solidFill>
                      <a:schemeClr val="tx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solidFill>
                  <a:prstDash val="solid"/>
                </a:ln>
                <a:effectLst/>
              </c:spPr>
            </c:leaderLines>
            <c:extLst>
              <c:ext xmlns:c15="http://schemas.microsoft.com/office/drawing/2012/chart" uri="{CE6537A1-D6FC-4f65-9D91-7224C49458BB}"/>
            </c:extLst>
          </c:dLbls>
          <c:cat>
            <c:strRef>
              <c:f>Sheet1!$A$2:$A$5</c:f>
              <c:strCache>
                <c:ptCount val="2"/>
                <c:pt idx="0">
                  <c:v>产品一（蓝色）</c:v>
                </c:pt>
                <c:pt idx="1">
                  <c:v>空白</c:v>
                </c:pt>
              </c:strCache>
            </c:strRef>
          </c:cat>
          <c:val>
            <c:numRef>
              <c:f>Sheet1!$B$2:$B$5</c:f>
              <c:numCache>
                <c:formatCode>g/"通""用""格""式"</c:formatCode>
                <c:ptCount val="4"/>
                <c:pt idx="0">
                  <c:v>43</c:v>
                </c:pt>
                <c:pt idx="1">
                  <c:v>57</c:v>
                </c:pt>
              </c:numCache>
            </c:numRef>
          </c:val>
          <c:extLst>
            <c:ext xmlns:c16="http://schemas.microsoft.com/office/drawing/2014/chart" uri="{C3380CC4-5D6E-409C-BE32-E72D297353CC}">
              <c16:uniqueId val="{00000008-00FD-4AFF-88A3-BE657BE8BD04}"/>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zh-CN"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826919977626701E-2"/>
          <c:y val="2.9959401472492798E-2"/>
          <c:w val="0.95007607860982302"/>
          <c:h val="0.94564963541531499"/>
        </c:manualLayout>
      </c:layout>
      <c:pieChart>
        <c:varyColors val="1"/>
        <c:ser>
          <c:idx val="0"/>
          <c:order val="0"/>
          <c:tx>
            <c:strRef>
              <c:f>Sheet1!$B$1</c:f>
              <c:strCache>
                <c:ptCount val="1"/>
                <c:pt idx="0">
                  <c:v>占比</c:v>
                </c:pt>
              </c:strCache>
            </c:strRef>
          </c:tx>
          <c:spPr>
            <a:effectLst/>
          </c:spPr>
          <c:dPt>
            <c:idx val="0"/>
            <c:bubble3D val="0"/>
            <c:spPr>
              <a:solidFill>
                <a:srgbClr val="ED3A5A">
                  <a:alpha val="60000"/>
                </a:srgbClr>
              </a:solidFill>
              <a:ln w="47625" cap="rnd">
                <a:noFill/>
                <a:prstDash val="solid"/>
              </a:ln>
              <a:effectLst/>
            </c:spPr>
            <c:extLst>
              <c:ext xmlns:c16="http://schemas.microsoft.com/office/drawing/2014/chart" uri="{C3380CC4-5D6E-409C-BE32-E72D297353CC}">
                <c16:uniqueId val="{00000001-3EAD-4224-9DAD-6EE7F5DD6550}"/>
              </c:ext>
            </c:extLst>
          </c:dPt>
          <c:dPt>
            <c:idx val="1"/>
            <c:bubble3D val="0"/>
            <c:spPr>
              <a:noFill/>
              <a:ln>
                <a:noFill/>
              </a:ln>
              <a:effectLst/>
            </c:spPr>
            <c:extLst>
              <c:ext xmlns:c16="http://schemas.microsoft.com/office/drawing/2014/chart" uri="{C3380CC4-5D6E-409C-BE32-E72D297353CC}">
                <c16:uniqueId val="{00000003-3EAD-4224-9DAD-6EE7F5DD6550}"/>
              </c:ext>
            </c:extLst>
          </c:dPt>
          <c:dPt>
            <c:idx val="2"/>
            <c:bubble3D val="0"/>
            <c:spPr>
              <a:solidFill>
                <a:schemeClr val="accent3"/>
              </a:solidFill>
              <a:ln>
                <a:noFill/>
              </a:ln>
              <a:effectLst/>
            </c:spPr>
            <c:extLst>
              <c:ext xmlns:c16="http://schemas.microsoft.com/office/drawing/2014/chart" uri="{C3380CC4-5D6E-409C-BE32-E72D297353CC}">
                <c16:uniqueId val="{00000005-3EAD-4224-9DAD-6EE7F5DD6550}"/>
              </c:ext>
            </c:extLst>
          </c:dPt>
          <c:dPt>
            <c:idx val="3"/>
            <c:bubble3D val="0"/>
            <c:spPr>
              <a:solidFill>
                <a:schemeClr val="accent4"/>
              </a:solidFill>
              <a:ln>
                <a:noFill/>
              </a:ln>
              <a:effectLst/>
            </c:spPr>
            <c:extLst>
              <c:ext xmlns:c16="http://schemas.microsoft.com/office/drawing/2014/chart" uri="{C3380CC4-5D6E-409C-BE32-E72D297353CC}">
                <c16:uniqueId val="{00000007-3EAD-4224-9DAD-6EE7F5DD6550}"/>
              </c:ext>
            </c:extLst>
          </c:dPt>
          <c:dLbls>
            <c:dLbl>
              <c:idx val="0"/>
              <c:delete val="1"/>
              <c:extLst>
                <c:ext xmlns:c15="http://schemas.microsoft.com/office/drawing/2012/chart" uri="{CE6537A1-D6FC-4f65-9D91-7224C49458BB}"/>
                <c:ext xmlns:c16="http://schemas.microsoft.com/office/drawing/2014/chart" uri="{C3380CC4-5D6E-409C-BE32-E72D297353CC}">
                  <c16:uniqueId val="{00000001-3EAD-4224-9DAD-6EE7F5DD6550}"/>
                </c:ext>
              </c:extLst>
            </c:dLbl>
            <c:dLbl>
              <c:idx val="1"/>
              <c:delete val="1"/>
              <c:extLst>
                <c:ext xmlns:c15="http://schemas.microsoft.com/office/drawing/2012/chart" uri="{CE6537A1-D6FC-4f65-9D91-7224C49458BB}"/>
                <c:ext xmlns:c16="http://schemas.microsoft.com/office/drawing/2014/chart" uri="{C3380CC4-5D6E-409C-BE32-E72D297353CC}">
                  <c16:uniqueId val="{00000003-3EAD-4224-9DAD-6EE7F5DD6550}"/>
                </c:ext>
              </c:extLst>
            </c:dLbl>
            <c:spPr>
              <a:noFill/>
              <a:ln>
                <a:noFill/>
              </a:ln>
              <a:effectLst/>
            </c:spPr>
            <c:txPr>
              <a:bodyPr rot="0" spcFirstLastPara="0" vertOverflow="ellipsis" horzOverflow="overflow" vert="horz" wrap="square" anchor="ctr" anchorCtr="1"/>
              <a:lstStyle/>
              <a:p>
                <a:pPr>
                  <a:defRPr sz="1800" b="0">
                    <a:solidFill>
                      <a:schemeClr val="tx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solidFill>
                  <a:prstDash val="solid"/>
                </a:ln>
                <a:effectLst/>
              </c:spPr>
            </c:leaderLines>
            <c:extLst>
              <c:ext xmlns:c15="http://schemas.microsoft.com/office/drawing/2012/chart" uri="{CE6537A1-D6FC-4f65-9D91-7224C49458BB}"/>
            </c:extLst>
          </c:dLbls>
          <c:cat>
            <c:strRef>
              <c:f>Sheet1!$A$2:$A$5</c:f>
              <c:strCache>
                <c:ptCount val="2"/>
                <c:pt idx="0">
                  <c:v>产品一（红色）</c:v>
                </c:pt>
                <c:pt idx="1">
                  <c:v>灰环</c:v>
                </c:pt>
              </c:strCache>
            </c:strRef>
          </c:cat>
          <c:val>
            <c:numRef>
              <c:f>Sheet1!$B$2:$B$5</c:f>
              <c:numCache>
                <c:formatCode>g/"通""用""格""式"</c:formatCode>
                <c:ptCount val="4"/>
                <c:pt idx="0">
                  <c:v>77</c:v>
                </c:pt>
                <c:pt idx="1">
                  <c:v>23</c:v>
                </c:pt>
              </c:numCache>
            </c:numRef>
          </c:val>
          <c:extLst>
            <c:ext xmlns:c16="http://schemas.microsoft.com/office/drawing/2014/chart" uri="{C3380CC4-5D6E-409C-BE32-E72D297353CC}">
              <c16:uniqueId val="{00000008-3EAD-4224-9DAD-6EE7F5DD6550}"/>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zh-CN"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A2A1ED-3F83-41C2-8174-02DD76F6FDB0}" type="datetimeFigureOut">
              <a:rPr lang="zh-CN" altLang="en-US" smtClean="0"/>
              <a:t>2020/1/1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2236F4-285D-410D-A7D5-9AC3F90B54E4}" type="slidenum">
              <a:rPr lang="zh-CN" altLang="en-US" smtClean="0"/>
              <a:t>‹#›</a:t>
            </a:fld>
            <a:endParaRPr lang="zh-CN" altLang="en-US"/>
          </a:p>
        </p:txBody>
      </p:sp>
    </p:spTree>
    <p:extLst>
      <p:ext uri="{BB962C8B-B14F-4D97-AF65-F5344CB8AC3E}">
        <p14:creationId xmlns:p14="http://schemas.microsoft.com/office/powerpoint/2010/main" val="20207436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BF50757-BB77-4A18-80A2-3AE0D1B61DF8}" type="datetimeFigureOut">
              <a:rPr lang="zh-CN" altLang="en-US" smtClean="0"/>
              <a:t>2020/1/1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F52CC5-CC41-4EE4-B137-1B5590956BA3}" type="slidenum">
              <a:rPr lang="zh-CN" altLang="en-US" smtClean="0"/>
              <a:t>‹#›</a:t>
            </a:fld>
            <a:endParaRPr lang="zh-CN" altLang="en-US"/>
          </a:p>
        </p:txBody>
      </p:sp>
    </p:spTree>
    <p:extLst>
      <p:ext uri="{BB962C8B-B14F-4D97-AF65-F5344CB8AC3E}">
        <p14:creationId xmlns:p14="http://schemas.microsoft.com/office/powerpoint/2010/main" val="2624603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BF50757-BB77-4A18-80A2-3AE0D1B61DF8}" type="datetimeFigureOut">
              <a:rPr lang="zh-CN" altLang="en-US" smtClean="0"/>
              <a:t>2020/1/1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F52CC5-CC41-4EE4-B137-1B5590956BA3}" type="slidenum">
              <a:rPr lang="zh-CN" altLang="en-US" smtClean="0"/>
              <a:t>‹#›</a:t>
            </a:fld>
            <a:endParaRPr lang="zh-CN" altLang="en-US"/>
          </a:p>
        </p:txBody>
      </p:sp>
    </p:spTree>
    <p:extLst>
      <p:ext uri="{BB962C8B-B14F-4D97-AF65-F5344CB8AC3E}">
        <p14:creationId xmlns:p14="http://schemas.microsoft.com/office/powerpoint/2010/main" val="2718591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BF50757-BB77-4A18-80A2-3AE0D1B61DF8}" type="datetimeFigureOut">
              <a:rPr lang="zh-CN" altLang="en-US" smtClean="0"/>
              <a:t>2020/1/1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F52CC5-CC41-4EE4-B137-1B5590956BA3}" type="slidenum">
              <a:rPr lang="zh-CN" altLang="en-US" smtClean="0"/>
              <a:t>‹#›</a:t>
            </a:fld>
            <a:endParaRPr lang="zh-CN" altLang="en-US"/>
          </a:p>
        </p:txBody>
      </p:sp>
    </p:spTree>
    <p:extLst>
      <p:ext uri="{BB962C8B-B14F-4D97-AF65-F5344CB8AC3E}">
        <p14:creationId xmlns:p14="http://schemas.microsoft.com/office/powerpoint/2010/main" val="4240445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BF50757-BB77-4A18-80A2-3AE0D1B61DF8}" type="datetimeFigureOut">
              <a:rPr lang="zh-CN" altLang="en-US" smtClean="0"/>
              <a:t>2020/1/1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F52CC5-CC41-4EE4-B137-1B5590956BA3}" type="slidenum">
              <a:rPr lang="zh-CN" altLang="en-US" smtClean="0"/>
              <a:t>‹#›</a:t>
            </a:fld>
            <a:endParaRPr lang="zh-CN" altLang="en-US"/>
          </a:p>
        </p:txBody>
      </p:sp>
    </p:spTree>
    <p:extLst>
      <p:ext uri="{BB962C8B-B14F-4D97-AF65-F5344CB8AC3E}">
        <p14:creationId xmlns:p14="http://schemas.microsoft.com/office/powerpoint/2010/main" val="247873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BF50757-BB77-4A18-80A2-3AE0D1B61DF8}" type="datetimeFigureOut">
              <a:rPr lang="zh-CN" altLang="en-US" smtClean="0"/>
              <a:t>2020/1/1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F52CC5-CC41-4EE4-B137-1B5590956BA3}" type="slidenum">
              <a:rPr lang="zh-CN" altLang="en-US" smtClean="0"/>
              <a:t>‹#›</a:t>
            </a:fld>
            <a:endParaRPr lang="zh-CN" altLang="en-US"/>
          </a:p>
        </p:txBody>
      </p:sp>
    </p:spTree>
    <p:extLst>
      <p:ext uri="{BB962C8B-B14F-4D97-AF65-F5344CB8AC3E}">
        <p14:creationId xmlns:p14="http://schemas.microsoft.com/office/powerpoint/2010/main" val="3643152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BF50757-BB77-4A18-80A2-3AE0D1B61DF8}" type="datetimeFigureOut">
              <a:rPr lang="zh-CN" altLang="en-US" smtClean="0"/>
              <a:t>2020/1/1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1F52CC5-CC41-4EE4-B137-1B5590956BA3}" type="slidenum">
              <a:rPr lang="zh-CN" altLang="en-US" smtClean="0"/>
              <a:t>‹#›</a:t>
            </a:fld>
            <a:endParaRPr lang="zh-CN" altLang="en-US"/>
          </a:p>
        </p:txBody>
      </p:sp>
    </p:spTree>
    <p:extLst>
      <p:ext uri="{BB962C8B-B14F-4D97-AF65-F5344CB8AC3E}">
        <p14:creationId xmlns:p14="http://schemas.microsoft.com/office/powerpoint/2010/main" val="1100098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BF50757-BB77-4A18-80A2-3AE0D1B61DF8}" type="datetimeFigureOut">
              <a:rPr lang="zh-CN" altLang="en-US" smtClean="0"/>
              <a:t>2020/1/1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1F52CC5-CC41-4EE4-B137-1B5590956BA3}" type="slidenum">
              <a:rPr lang="zh-CN" altLang="en-US" smtClean="0"/>
              <a:t>‹#›</a:t>
            </a:fld>
            <a:endParaRPr lang="zh-CN" altLang="en-US"/>
          </a:p>
        </p:txBody>
      </p:sp>
    </p:spTree>
    <p:extLst>
      <p:ext uri="{BB962C8B-B14F-4D97-AF65-F5344CB8AC3E}">
        <p14:creationId xmlns:p14="http://schemas.microsoft.com/office/powerpoint/2010/main" val="3826237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BF50757-BB77-4A18-80A2-3AE0D1B61DF8}" type="datetimeFigureOut">
              <a:rPr lang="zh-CN" altLang="en-US" smtClean="0"/>
              <a:t>2020/1/1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1F52CC5-CC41-4EE4-B137-1B5590956BA3}" type="slidenum">
              <a:rPr lang="zh-CN" altLang="en-US" smtClean="0"/>
              <a:t>‹#›</a:t>
            </a:fld>
            <a:endParaRPr lang="zh-CN" altLang="en-US"/>
          </a:p>
        </p:txBody>
      </p:sp>
    </p:spTree>
    <p:extLst>
      <p:ext uri="{BB962C8B-B14F-4D97-AF65-F5344CB8AC3E}">
        <p14:creationId xmlns:p14="http://schemas.microsoft.com/office/powerpoint/2010/main" val="3300434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BF50757-BB77-4A18-80A2-3AE0D1B61DF8}" type="datetimeFigureOut">
              <a:rPr lang="zh-CN" altLang="en-US" smtClean="0"/>
              <a:t>2020/1/1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1F52CC5-CC41-4EE4-B137-1B5590956BA3}" type="slidenum">
              <a:rPr lang="zh-CN" altLang="en-US" smtClean="0"/>
              <a:t>‹#›</a:t>
            </a:fld>
            <a:endParaRPr lang="zh-CN" altLang="en-US"/>
          </a:p>
        </p:txBody>
      </p:sp>
    </p:spTree>
    <p:extLst>
      <p:ext uri="{BB962C8B-B14F-4D97-AF65-F5344CB8AC3E}">
        <p14:creationId xmlns:p14="http://schemas.microsoft.com/office/powerpoint/2010/main" val="3837747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BF50757-BB77-4A18-80A2-3AE0D1B61DF8}" type="datetimeFigureOut">
              <a:rPr lang="zh-CN" altLang="en-US" smtClean="0"/>
              <a:t>2020/1/1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1F52CC5-CC41-4EE4-B137-1B5590956BA3}" type="slidenum">
              <a:rPr lang="zh-CN" altLang="en-US" smtClean="0"/>
              <a:t>‹#›</a:t>
            </a:fld>
            <a:endParaRPr lang="zh-CN" altLang="en-US"/>
          </a:p>
        </p:txBody>
      </p:sp>
    </p:spTree>
    <p:extLst>
      <p:ext uri="{BB962C8B-B14F-4D97-AF65-F5344CB8AC3E}">
        <p14:creationId xmlns:p14="http://schemas.microsoft.com/office/powerpoint/2010/main" val="1715706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BF50757-BB77-4A18-80A2-3AE0D1B61DF8}" type="datetimeFigureOut">
              <a:rPr lang="zh-CN" altLang="en-US" smtClean="0"/>
              <a:t>2020/1/1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1F52CC5-CC41-4EE4-B137-1B5590956BA3}" type="slidenum">
              <a:rPr lang="zh-CN" altLang="en-US" smtClean="0"/>
              <a:t>‹#›</a:t>
            </a:fld>
            <a:endParaRPr lang="zh-CN" altLang="en-US"/>
          </a:p>
        </p:txBody>
      </p:sp>
    </p:spTree>
    <p:extLst>
      <p:ext uri="{BB962C8B-B14F-4D97-AF65-F5344CB8AC3E}">
        <p14:creationId xmlns:p14="http://schemas.microsoft.com/office/powerpoint/2010/main" val="4176545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F50757-BB77-4A18-80A2-3AE0D1B61DF8}" type="datetimeFigureOut">
              <a:rPr lang="zh-CN" altLang="en-US" smtClean="0"/>
              <a:t>2020/1/1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F52CC5-CC41-4EE4-B137-1B5590956BA3}" type="slidenum">
              <a:rPr lang="zh-CN" altLang="en-US" smtClean="0"/>
              <a:t>‹#›</a:t>
            </a:fld>
            <a:endParaRPr lang="zh-CN" altLang="en-US"/>
          </a:p>
        </p:txBody>
      </p:sp>
    </p:spTree>
    <p:extLst>
      <p:ext uri="{BB962C8B-B14F-4D97-AF65-F5344CB8AC3E}">
        <p14:creationId xmlns:p14="http://schemas.microsoft.com/office/powerpoint/2010/main" val="1851637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jpeg"/><Relationship Id="rId10" Type="http://schemas.openxmlformats.org/officeDocument/2006/relationships/image" Target="../media/image15.jpeg"/><Relationship Id="rId4" Type="http://schemas.openxmlformats.org/officeDocument/2006/relationships/image" Target="../media/image9.jpeg"/><Relationship Id="rId9" Type="http://schemas.openxmlformats.org/officeDocument/2006/relationships/image" Target="../media/image1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chart" Target="../charts/chart4.xml"/><Relationship Id="rId3" Type="http://schemas.openxmlformats.org/officeDocument/2006/relationships/chart" Target="../charts/chart2.xml"/><Relationship Id="rId7" Type="http://schemas.openxmlformats.org/officeDocument/2006/relationships/chart" Target="../charts/chart3.xml"/><Relationship Id="rId2" Type="http://schemas.openxmlformats.org/officeDocument/2006/relationships/image" Target="../media/image30.jpeg"/><Relationship Id="rId1" Type="http://schemas.openxmlformats.org/officeDocument/2006/relationships/slideLayout" Target="../slideLayouts/slideLayout1.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 Id="rId9" Type="http://schemas.openxmlformats.org/officeDocument/2006/relationships/chart" Target="../charts/char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1943" t="46150" r="10714"/>
          <a:stretch/>
        </p:blipFill>
        <p:spPr>
          <a:xfrm>
            <a:off x="56913" y="3726391"/>
            <a:ext cx="12190589" cy="3131609"/>
          </a:xfrm>
          <a:prstGeom prst="rect">
            <a:avLst/>
          </a:prstGeom>
        </p:spPr>
      </p:pic>
      <p:sp>
        <p:nvSpPr>
          <p:cNvPr id="8" name="文本框 7"/>
          <p:cNvSpPr txBox="1"/>
          <p:nvPr/>
        </p:nvSpPr>
        <p:spPr>
          <a:xfrm>
            <a:off x="3710613" y="1205904"/>
            <a:ext cx="6795549" cy="2339102"/>
          </a:xfrm>
          <a:prstGeom prst="rect">
            <a:avLst/>
          </a:prstGeom>
          <a:noFill/>
        </p:spPr>
        <p:txBody>
          <a:bodyPr wrap="square" rtlCol="0">
            <a:spAutoFit/>
          </a:bodyPr>
          <a:lstStyle/>
          <a:p>
            <a:pPr algn="r"/>
            <a:r>
              <a:rPr lang="en-US" altLang="zh-CN" sz="7200" b="1" dirty="0" err="1">
                <a:solidFill>
                  <a:schemeClr val="bg1"/>
                </a:solidFill>
                <a:latin typeface="微软雅黑" panose="020B0503020204020204" pitchFamily="34" charset="-122"/>
                <a:ea typeface="微软雅黑" panose="020B0503020204020204" pitchFamily="34" charset="-122"/>
              </a:rPr>
              <a:t>MeetHere</a:t>
            </a:r>
            <a:endParaRPr lang="en-US" altLang="zh-CN" sz="7200" b="1" dirty="0">
              <a:solidFill>
                <a:schemeClr val="bg1"/>
              </a:solidFill>
              <a:latin typeface="微软雅黑" panose="020B0503020204020204" pitchFamily="34" charset="-122"/>
              <a:ea typeface="微软雅黑" panose="020B0503020204020204" pitchFamily="34" charset="-122"/>
            </a:endParaRPr>
          </a:p>
          <a:p>
            <a:pPr algn="r"/>
            <a:r>
              <a:rPr lang="zh-CN" altLang="en-US" sz="7200" b="1" dirty="0">
                <a:solidFill>
                  <a:schemeClr val="bg1"/>
                </a:solidFill>
                <a:latin typeface="微软雅黑" panose="020B0503020204020204" pitchFamily="34" charset="-122"/>
                <a:ea typeface="微软雅黑" panose="020B0503020204020204" pitchFamily="34" charset="-122"/>
              </a:rPr>
              <a:t>期末展示</a:t>
            </a:r>
            <a:endParaRPr lang="zh-CN" altLang="en-US" sz="7400" dirty="0">
              <a:solidFill>
                <a:schemeClr val="bg1"/>
              </a:solidFill>
              <a:latin typeface="方正兰亭超细黑简体" panose="02000000000000000000" pitchFamily="2" charset="-122"/>
              <a:ea typeface="方正兰亭超细黑简体" panose="02000000000000000000" pitchFamily="2" charset="-122"/>
            </a:endParaRPr>
          </a:p>
        </p:txBody>
      </p:sp>
      <p:sp>
        <p:nvSpPr>
          <p:cNvPr id="9" name="文本框 8"/>
          <p:cNvSpPr txBox="1"/>
          <p:nvPr/>
        </p:nvSpPr>
        <p:spPr>
          <a:xfrm>
            <a:off x="3789745" y="3622438"/>
            <a:ext cx="6648593" cy="461665"/>
          </a:xfrm>
          <a:prstGeom prst="rect">
            <a:avLst/>
          </a:prstGeom>
          <a:noFill/>
        </p:spPr>
        <p:txBody>
          <a:bodyPr wrap="square" rtlCol="0">
            <a:spAutoFit/>
          </a:bodyPr>
          <a:lstStyle/>
          <a:p>
            <a:pPr algn="r"/>
            <a:r>
              <a:rPr lang="zh-CN" altLang="en-US" sz="2400" dirty="0">
                <a:solidFill>
                  <a:schemeClr val="bg1"/>
                </a:solidFill>
                <a:latin typeface="微软雅黑" panose="020B0503020204020204" pitchFamily="34" charset="-122"/>
                <a:ea typeface="微软雅黑" panose="020B0503020204020204" pitchFamily="34" charset="-122"/>
              </a:rPr>
              <a:t>第</a:t>
            </a:r>
            <a:r>
              <a:rPr lang="en-US" altLang="zh-CN" sz="2400" dirty="0">
                <a:solidFill>
                  <a:schemeClr val="bg1"/>
                </a:solidFill>
                <a:latin typeface="微软雅黑" panose="020B0503020204020204" pitchFamily="34" charset="-122"/>
                <a:ea typeface="微软雅黑" panose="020B0503020204020204" pitchFamily="34" charset="-122"/>
              </a:rPr>
              <a:t>12</a:t>
            </a:r>
            <a:r>
              <a:rPr lang="zh-CN" altLang="en-US" sz="2400" dirty="0">
                <a:solidFill>
                  <a:schemeClr val="bg1"/>
                </a:solidFill>
                <a:latin typeface="微软雅黑" panose="020B0503020204020204" pitchFamily="34" charset="-122"/>
                <a:ea typeface="微软雅黑" panose="020B0503020204020204" pitchFamily="34" charset="-122"/>
              </a:rPr>
              <a:t>组 彭钧涛 李尚真 郭源杰</a:t>
            </a:r>
          </a:p>
        </p:txBody>
      </p:sp>
      <p:grpSp>
        <p:nvGrpSpPr>
          <p:cNvPr id="10" name="Group 4"/>
          <p:cNvGrpSpPr>
            <a:grpSpLocks noChangeAspect="1"/>
          </p:cNvGrpSpPr>
          <p:nvPr/>
        </p:nvGrpSpPr>
        <p:grpSpPr bwMode="auto">
          <a:xfrm>
            <a:off x="1308812" y="920398"/>
            <a:ext cx="2317904" cy="4686537"/>
            <a:chOff x="3245" y="959"/>
            <a:chExt cx="1188" cy="2402"/>
          </a:xfrm>
        </p:grpSpPr>
        <p:sp>
          <p:nvSpPr>
            <p:cNvPr id="12" name="Freeform 5"/>
            <p:cNvSpPr>
              <a:spLocks/>
            </p:cNvSpPr>
            <p:nvPr/>
          </p:nvSpPr>
          <p:spPr bwMode="auto">
            <a:xfrm>
              <a:off x="3663" y="2774"/>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6"/>
            <p:cNvSpPr>
              <a:spLocks/>
            </p:cNvSpPr>
            <p:nvPr/>
          </p:nvSpPr>
          <p:spPr bwMode="auto">
            <a:xfrm>
              <a:off x="3794" y="3034"/>
              <a:ext cx="85" cy="327"/>
            </a:xfrm>
            <a:custGeom>
              <a:avLst/>
              <a:gdLst>
                <a:gd name="T0" fmla="*/ 18 w 36"/>
                <a:gd name="T1" fmla="*/ 0 h 138"/>
                <a:gd name="T2" fmla="*/ 0 w 36"/>
                <a:gd name="T3" fmla="*/ 18 h 138"/>
                <a:gd name="T4" fmla="*/ 18 w 36"/>
                <a:gd name="T5" fmla="*/ 138 h 138"/>
                <a:gd name="T6" fmla="*/ 36 w 36"/>
                <a:gd name="T7" fmla="*/ 18 h 138"/>
                <a:gd name="T8" fmla="*/ 18 w 36"/>
                <a:gd name="T9" fmla="*/ 0 h 138"/>
              </a:gdLst>
              <a:ahLst/>
              <a:cxnLst>
                <a:cxn ang="0">
                  <a:pos x="T0" y="T1"/>
                </a:cxn>
                <a:cxn ang="0">
                  <a:pos x="T2" y="T3"/>
                </a:cxn>
                <a:cxn ang="0">
                  <a:pos x="T4" y="T5"/>
                </a:cxn>
                <a:cxn ang="0">
                  <a:pos x="T6" y="T7"/>
                </a:cxn>
                <a:cxn ang="0">
                  <a:pos x="T8" y="T9"/>
                </a:cxn>
              </a:cxnLst>
              <a:rect l="0" t="0" r="r" b="b"/>
              <a:pathLst>
                <a:path w="36" h="138">
                  <a:moveTo>
                    <a:pt x="18" y="0"/>
                  </a:moveTo>
                  <a:cubicBezTo>
                    <a:pt x="8" y="0"/>
                    <a:pt x="0" y="8"/>
                    <a:pt x="0" y="18"/>
                  </a:cubicBezTo>
                  <a:cubicBezTo>
                    <a:pt x="0" y="28"/>
                    <a:pt x="18" y="138"/>
                    <a:pt x="18" y="138"/>
                  </a:cubicBezTo>
                  <a:cubicBezTo>
                    <a:pt x="18" y="138"/>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7"/>
            <p:cNvSpPr>
              <a:spLocks/>
            </p:cNvSpPr>
            <p:nvPr/>
          </p:nvSpPr>
          <p:spPr bwMode="auto">
            <a:xfrm>
              <a:off x="3931" y="2816"/>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Rectangle 8"/>
            <p:cNvSpPr>
              <a:spLocks noChangeArrowheads="1"/>
            </p:cNvSpPr>
            <p:nvPr/>
          </p:nvSpPr>
          <p:spPr bwMode="auto">
            <a:xfrm>
              <a:off x="3668" y="2638"/>
              <a:ext cx="342" cy="112"/>
            </a:xfrm>
            <a:prstGeom prst="rect">
              <a:avLst/>
            </a:prstGeom>
            <a:solidFill>
              <a:srgbClr val="EDED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Rectangle 9"/>
            <p:cNvSpPr>
              <a:spLocks noChangeArrowheads="1"/>
            </p:cNvSpPr>
            <p:nvPr/>
          </p:nvSpPr>
          <p:spPr bwMode="auto">
            <a:xfrm>
              <a:off x="3668" y="2638"/>
              <a:ext cx="171" cy="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0"/>
            <p:cNvSpPr>
              <a:spLocks/>
            </p:cNvSpPr>
            <p:nvPr/>
          </p:nvSpPr>
          <p:spPr bwMode="auto">
            <a:xfrm>
              <a:off x="3245" y="2167"/>
              <a:ext cx="1188" cy="808"/>
            </a:xfrm>
            <a:custGeom>
              <a:avLst/>
              <a:gdLst>
                <a:gd name="T0" fmla="*/ 250 w 500"/>
                <a:gd name="T1" fmla="*/ 182 h 341"/>
                <a:gd name="T2" fmla="*/ 483 w 500"/>
                <a:gd name="T3" fmla="*/ 341 h 341"/>
                <a:gd name="T4" fmla="*/ 500 w 500"/>
                <a:gd name="T5" fmla="*/ 250 h 341"/>
                <a:gd name="T6" fmla="*/ 250 w 500"/>
                <a:gd name="T7" fmla="*/ 0 h 341"/>
                <a:gd name="T8" fmla="*/ 0 w 500"/>
                <a:gd name="T9" fmla="*/ 250 h 341"/>
                <a:gd name="T10" fmla="*/ 17 w 500"/>
                <a:gd name="T11" fmla="*/ 341 h 341"/>
                <a:gd name="T12" fmla="*/ 250 w 500"/>
                <a:gd name="T13" fmla="*/ 182 h 341"/>
              </a:gdLst>
              <a:ahLst/>
              <a:cxnLst>
                <a:cxn ang="0">
                  <a:pos x="T0" y="T1"/>
                </a:cxn>
                <a:cxn ang="0">
                  <a:pos x="T2" y="T3"/>
                </a:cxn>
                <a:cxn ang="0">
                  <a:pos x="T4" y="T5"/>
                </a:cxn>
                <a:cxn ang="0">
                  <a:pos x="T6" y="T7"/>
                </a:cxn>
                <a:cxn ang="0">
                  <a:pos x="T8" y="T9"/>
                </a:cxn>
                <a:cxn ang="0">
                  <a:pos x="T10" y="T11"/>
                </a:cxn>
                <a:cxn ang="0">
                  <a:pos x="T12" y="T13"/>
                </a:cxn>
              </a:cxnLst>
              <a:rect l="0" t="0" r="r" b="b"/>
              <a:pathLst>
                <a:path w="500" h="341">
                  <a:moveTo>
                    <a:pt x="250" y="182"/>
                  </a:moveTo>
                  <a:cubicBezTo>
                    <a:pt x="356" y="182"/>
                    <a:pt x="446" y="248"/>
                    <a:pt x="483" y="341"/>
                  </a:cubicBezTo>
                  <a:cubicBezTo>
                    <a:pt x="494" y="313"/>
                    <a:pt x="500" y="282"/>
                    <a:pt x="500" y="250"/>
                  </a:cubicBezTo>
                  <a:cubicBezTo>
                    <a:pt x="500" y="112"/>
                    <a:pt x="388" y="0"/>
                    <a:pt x="250" y="0"/>
                  </a:cubicBezTo>
                  <a:cubicBezTo>
                    <a:pt x="112" y="0"/>
                    <a:pt x="0" y="112"/>
                    <a:pt x="0" y="250"/>
                  </a:cubicBezTo>
                  <a:cubicBezTo>
                    <a:pt x="0" y="282"/>
                    <a:pt x="6" y="313"/>
                    <a:pt x="17" y="341"/>
                  </a:cubicBezTo>
                  <a:cubicBezTo>
                    <a:pt x="54" y="248"/>
                    <a:pt x="144" y="182"/>
                    <a:pt x="250" y="182"/>
                  </a:cubicBezTo>
                  <a:close/>
                </a:path>
              </a:pathLst>
            </a:custGeom>
            <a:solidFill>
              <a:srgbClr val="ED3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1"/>
            <p:cNvSpPr>
              <a:spLocks/>
            </p:cNvSpPr>
            <p:nvPr/>
          </p:nvSpPr>
          <p:spPr bwMode="auto">
            <a:xfrm>
              <a:off x="3991" y="2186"/>
              <a:ext cx="442" cy="789"/>
            </a:xfrm>
            <a:custGeom>
              <a:avLst/>
              <a:gdLst>
                <a:gd name="T0" fmla="*/ 0 w 186"/>
                <a:gd name="T1" fmla="*/ 0 h 333"/>
                <a:gd name="T2" fmla="*/ 0 w 186"/>
                <a:gd name="T3" fmla="*/ 182 h 333"/>
                <a:gd name="T4" fmla="*/ 169 w 186"/>
                <a:gd name="T5" fmla="*/ 333 h 333"/>
                <a:gd name="T6" fmla="*/ 186 w 186"/>
                <a:gd name="T7" fmla="*/ 242 h 333"/>
                <a:gd name="T8" fmla="*/ 0 w 186"/>
                <a:gd name="T9" fmla="*/ 0 h 333"/>
              </a:gdLst>
              <a:ahLst/>
              <a:cxnLst>
                <a:cxn ang="0">
                  <a:pos x="T0" y="T1"/>
                </a:cxn>
                <a:cxn ang="0">
                  <a:pos x="T2" y="T3"/>
                </a:cxn>
                <a:cxn ang="0">
                  <a:pos x="T4" y="T5"/>
                </a:cxn>
                <a:cxn ang="0">
                  <a:pos x="T6" y="T7"/>
                </a:cxn>
                <a:cxn ang="0">
                  <a:pos x="T8" y="T9"/>
                </a:cxn>
              </a:cxnLst>
              <a:rect l="0" t="0" r="r" b="b"/>
              <a:pathLst>
                <a:path w="186" h="333">
                  <a:moveTo>
                    <a:pt x="0" y="0"/>
                  </a:moveTo>
                  <a:cubicBezTo>
                    <a:pt x="0" y="182"/>
                    <a:pt x="0" y="182"/>
                    <a:pt x="0" y="182"/>
                  </a:cubicBezTo>
                  <a:cubicBezTo>
                    <a:pt x="77" y="203"/>
                    <a:pt x="140" y="259"/>
                    <a:pt x="169" y="333"/>
                  </a:cubicBezTo>
                  <a:cubicBezTo>
                    <a:pt x="180" y="305"/>
                    <a:pt x="186" y="274"/>
                    <a:pt x="186" y="242"/>
                  </a:cubicBezTo>
                  <a:cubicBezTo>
                    <a:pt x="186" y="126"/>
                    <a:pt x="107" y="28"/>
                    <a:pt x="0" y="0"/>
                  </a:cubicBez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2"/>
            <p:cNvSpPr>
              <a:spLocks/>
            </p:cNvSpPr>
            <p:nvPr/>
          </p:nvSpPr>
          <p:spPr bwMode="auto">
            <a:xfrm>
              <a:off x="3473" y="959"/>
              <a:ext cx="732" cy="1748"/>
            </a:xfrm>
            <a:custGeom>
              <a:avLst/>
              <a:gdLst>
                <a:gd name="T0" fmla="*/ 154 w 308"/>
                <a:gd name="T1" fmla="*/ 724 h 738"/>
                <a:gd name="T2" fmla="*/ 242 w 308"/>
                <a:gd name="T3" fmla="*/ 738 h 738"/>
                <a:gd name="T4" fmla="*/ 308 w 308"/>
                <a:gd name="T5" fmla="*/ 429 h 738"/>
                <a:gd name="T6" fmla="*/ 154 w 308"/>
                <a:gd name="T7" fmla="*/ 0 h 738"/>
                <a:gd name="T8" fmla="*/ 0 w 308"/>
                <a:gd name="T9" fmla="*/ 429 h 738"/>
                <a:gd name="T10" fmla="*/ 66 w 308"/>
                <a:gd name="T11" fmla="*/ 738 h 738"/>
                <a:gd name="T12" fmla="*/ 154 w 308"/>
                <a:gd name="T13" fmla="*/ 724 h 738"/>
              </a:gdLst>
              <a:ahLst/>
              <a:cxnLst>
                <a:cxn ang="0">
                  <a:pos x="T0" y="T1"/>
                </a:cxn>
                <a:cxn ang="0">
                  <a:pos x="T2" y="T3"/>
                </a:cxn>
                <a:cxn ang="0">
                  <a:pos x="T4" y="T5"/>
                </a:cxn>
                <a:cxn ang="0">
                  <a:pos x="T6" y="T7"/>
                </a:cxn>
                <a:cxn ang="0">
                  <a:pos x="T8" y="T9"/>
                </a:cxn>
                <a:cxn ang="0">
                  <a:pos x="T10" y="T11"/>
                </a:cxn>
                <a:cxn ang="0">
                  <a:pos x="T12" y="T13"/>
                </a:cxn>
              </a:cxnLst>
              <a:rect l="0" t="0" r="r" b="b"/>
              <a:pathLst>
                <a:path w="308" h="738">
                  <a:moveTo>
                    <a:pt x="154" y="724"/>
                  </a:moveTo>
                  <a:cubicBezTo>
                    <a:pt x="185" y="724"/>
                    <a:pt x="214" y="729"/>
                    <a:pt x="242" y="738"/>
                  </a:cubicBezTo>
                  <a:cubicBezTo>
                    <a:pt x="283" y="654"/>
                    <a:pt x="308" y="546"/>
                    <a:pt x="308" y="429"/>
                  </a:cubicBezTo>
                  <a:cubicBezTo>
                    <a:pt x="308" y="242"/>
                    <a:pt x="246" y="80"/>
                    <a:pt x="154" y="0"/>
                  </a:cubicBezTo>
                  <a:cubicBezTo>
                    <a:pt x="62" y="80"/>
                    <a:pt x="0" y="242"/>
                    <a:pt x="0" y="429"/>
                  </a:cubicBezTo>
                  <a:cubicBezTo>
                    <a:pt x="0" y="546"/>
                    <a:pt x="25" y="654"/>
                    <a:pt x="66" y="738"/>
                  </a:cubicBezTo>
                  <a:cubicBezTo>
                    <a:pt x="94" y="729"/>
                    <a:pt x="123" y="724"/>
                    <a:pt x="154" y="724"/>
                  </a:cubicBezTo>
                  <a:close/>
                </a:path>
              </a:pathLst>
            </a:custGeom>
            <a:solidFill>
              <a:srgbClr val="EEED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3"/>
            <p:cNvSpPr>
              <a:spLocks/>
            </p:cNvSpPr>
            <p:nvPr/>
          </p:nvSpPr>
          <p:spPr bwMode="auto">
            <a:xfrm>
              <a:off x="3836" y="959"/>
              <a:ext cx="369" cy="1748"/>
            </a:xfrm>
            <a:custGeom>
              <a:avLst/>
              <a:gdLst>
                <a:gd name="T0" fmla="*/ 1 w 155"/>
                <a:gd name="T1" fmla="*/ 0 h 738"/>
                <a:gd name="T2" fmla="*/ 0 w 155"/>
                <a:gd name="T3" fmla="*/ 1 h 738"/>
                <a:gd name="T4" fmla="*/ 0 w 155"/>
                <a:gd name="T5" fmla="*/ 724 h 738"/>
                <a:gd name="T6" fmla="*/ 1 w 155"/>
                <a:gd name="T7" fmla="*/ 724 h 738"/>
                <a:gd name="T8" fmla="*/ 89 w 155"/>
                <a:gd name="T9" fmla="*/ 738 h 738"/>
                <a:gd name="T10" fmla="*/ 155 w 155"/>
                <a:gd name="T11" fmla="*/ 429 h 738"/>
                <a:gd name="T12" fmla="*/ 1 w 155"/>
                <a:gd name="T13" fmla="*/ 0 h 738"/>
              </a:gdLst>
              <a:ahLst/>
              <a:cxnLst>
                <a:cxn ang="0">
                  <a:pos x="T0" y="T1"/>
                </a:cxn>
                <a:cxn ang="0">
                  <a:pos x="T2" y="T3"/>
                </a:cxn>
                <a:cxn ang="0">
                  <a:pos x="T4" y="T5"/>
                </a:cxn>
                <a:cxn ang="0">
                  <a:pos x="T6" y="T7"/>
                </a:cxn>
                <a:cxn ang="0">
                  <a:pos x="T8" y="T9"/>
                </a:cxn>
                <a:cxn ang="0">
                  <a:pos x="T10" y="T11"/>
                </a:cxn>
                <a:cxn ang="0">
                  <a:pos x="T12" y="T13"/>
                </a:cxn>
              </a:cxnLst>
              <a:rect l="0" t="0" r="r" b="b"/>
              <a:pathLst>
                <a:path w="155" h="738">
                  <a:moveTo>
                    <a:pt x="1" y="0"/>
                  </a:moveTo>
                  <a:cubicBezTo>
                    <a:pt x="0" y="1"/>
                    <a:pt x="0" y="1"/>
                    <a:pt x="0" y="1"/>
                  </a:cubicBezTo>
                  <a:cubicBezTo>
                    <a:pt x="0" y="724"/>
                    <a:pt x="0" y="724"/>
                    <a:pt x="0" y="724"/>
                  </a:cubicBezTo>
                  <a:cubicBezTo>
                    <a:pt x="1" y="724"/>
                    <a:pt x="1" y="724"/>
                    <a:pt x="1" y="724"/>
                  </a:cubicBezTo>
                  <a:cubicBezTo>
                    <a:pt x="32" y="724"/>
                    <a:pt x="61" y="729"/>
                    <a:pt x="89" y="738"/>
                  </a:cubicBezTo>
                  <a:cubicBezTo>
                    <a:pt x="130" y="654"/>
                    <a:pt x="155" y="546"/>
                    <a:pt x="155" y="429"/>
                  </a:cubicBezTo>
                  <a:cubicBezTo>
                    <a:pt x="155" y="242"/>
                    <a:pt x="93" y="80"/>
                    <a:pt x="1" y="0"/>
                  </a:cubicBezTo>
                  <a:close/>
                </a:path>
              </a:pathLst>
            </a:custGeom>
            <a:solidFill>
              <a:srgbClr val="DDDC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4"/>
            <p:cNvSpPr>
              <a:spLocks/>
            </p:cNvSpPr>
            <p:nvPr/>
          </p:nvSpPr>
          <p:spPr bwMode="auto">
            <a:xfrm>
              <a:off x="3565" y="959"/>
              <a:ext cx="542" cy="429"/>
            </a:xfrm>
            <a:custGeom>
              <a:avLst/>
              <a:gdLst>
                <a:gd name="T0" fmla="*/ 114 w 228"/>
                <a:gd name="T1" fmla="*/ 177 h 181"/>
                <a:gd name="T2" fmla="*/ 228 w 228"/>
                <a:gd name="T3" fmla="*/ 181 h 181"/>
                <a:gd name="T4" fmla="*/ 114 w 228"/>
                <a:gd name="T5" fmla="*/ 0 h 181"/>
                <a:gd name="T6" fmla="*/ 0 w 228"/>
                <a:gd name="T7" fmla="*/ 181 h 181"/>
                <a:gd name="T8" fmla="*/ 114 w 228"/>
                <a:gd name="T9" fmla="*/ 177 h 181"/>
              </a:gdLst>
              <a:ahLst/>
              <a:cxnLst>
                <a:cxn ang="0">
                  <a:pos x="T0" y="T1"/>
                </a:cxn>
                <a:cxn ang="0">
                  <a:pos x="T2" y="T3"/>
                </a:cxn>
                <a:cxn ang="0">
                  <a:pos x="T4" y="T5"/>
                </a:cxn>
                <a:cxn ang="0">
                  <a:pos x="T6" y="T7"/>
                </a:cxn>
                <a:cxn ang="0">
                  <a:pos x="T8" y="T9"/>
                </a:cxn>
              </a:cxnLst>
              <a:rect l="0" t="0" r="r" b="b"/>
              <a:pathLst>
                <a:path w="228" h="181">
                  <a:moveTo>
                    <a:pt x="114" y="177"/>
                  </a:moveTo>
                  <a:cubicBezTo>
                    <a:pt x="153" y="177"/>
                    <a:pt x="191" y="179"/>
                    <a:pt x="228" y="181"/>
                  </a:cubicBezTo>
                  <a:cubicBezTo>
                    <a:pt x="201" y="104"/>
                    <a:pt x="161" y="41"/>
                    <a:pt x="114" y="0"/>
                  </a:cubicBezTo>
                  <a:cubicBezTo>
                    <a:pt x="67" y="41"/>
                    <a:pt x="27" y="104"/>
                    <a:pt x="0" y="181"/>
                  </a:cubicBezTo>
                  <a:cubicBezTo>
                    <a:pt x="37" y="179"/>
                    <a:pt x="75" y="177"/>
                    <a:pt x="114" y="177"/>
                  </a:cubicBezTo>
                  <a:close/>
                </a:path>
              </a:pathLst>
            </a:custGeom>
            <a:solidFill>
              <a:srgbClr val="DE44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5"/>
            <p:cNvSpPr>
              <a:spLocks/>
            </p:cNvSpPr>
            <p:nvPr/>
          </p:nvSpPr>
          <p:spPr bwMode="auto">
            <a:xfrm>
              <a:off x="3843" y="959"/>
              <a:ext cx="274" cy="429"/>
            </a:xfrm>
            <a:custGeom>
              <a:avLst/>
              <a:gdLst>
                <a:gd name="T0" fmla="*/ 0 w 115"/>
                <a:gd name="T1" fmla="*/ 1 h 181"/>
                <a:gd name="T2" fmla="*/ 0 w 115"/>
                <a:gd name="T3" fmla="*/ 177 h 181"/>
                <a:gd name="T4" fmla="*/ 1 w 115"/>
                <a:gd name="T5" fmla="*/ 177 h 181"/>
                <a:gd name="T6" fmla="*/ 115 w 115"/>
                <a:gd name="T7" fmla="*/ 181 h 181"/>
                <a:gd name="T8" fmla="*/ 1 w 115"/>
                <a:gd name="T9" fmla="*/ 0 h 181"/>
                <a:gd name="T10" fmla="*/ 0 w 115"/>
                <a:gd name="T11" fmla="*/ 1 h 181"/>
              </a:gdLst>
              <a:ahLst/>
              <a:cxnLst>
                <a:cxn ang="0">
                  <a:pos x="T0" y="T1"/>
                </a:cxn>
                <a:cxn ang="0">
                  <a:pos x="T2" y="T3"/>
                </a:cxn>
                <a:cxn ang="0">
                  <a:pos x="T4" y="T5"/>
                </a:cxn>
                <a:cxn ang="0">
                  <a:pos x="T6" y="T7"/>
                </a:cxn>
                <a:cxn ang="0">
                  <a:pos x="T8" y="T9"/>
                </a:cxn>
                <a:cxn ang="0">
                  <a:pos x="T10" y="T11"/>
                </a:cxn>
              </a:cxnLst>
              <a:rect l="0" t="0" r="r" b="b"/>
              <a:pathLst>
                <a:path w="115" h="181">
                  <a:moveTo>
                    <a:pt x="0" y="1"/>
                  </a:moveTo>
                  <a:cubicBezTo>
                    <a:pt x="0" y="177"/>
                    <a:pt x="0" y="177"/>
                    <a:pt x="0" y="177"/>
                  </a:cubicBezTo>
                  <a:cubicBezTo>
                    <a:pt x="1" y="177"/>
                    <a:pt x="1" y="177"/>
                    <a:pt x="1" y="177"/>
                  </a:cubicBezTo>
                  <a:cubicBezTo>
                    <a:pt x="40" y="177"/>
                    <a:pt x="78" y="179"/>
                    <a:pt x="115" y="181"/>
                  </a:cubicBezTo>
                  <a:cubicBezTo>
                    <a:pt x="88" y="104"/>
                    <a:pt x="48" y="41"/>
                    <a:pt x="1" y="0"/>
                  </a:cubicBezTo>
                  <a:lnTo>
                    <a:pt x="0" y="1"/>
                  </a:ln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6"/>
            <p:cNvSpPr>
              <a:spLocks/>
            </p:cNvSpPr>
            <p:nvPr/>
          </p:nvSpPr>
          <p:spPr bwMode="auto">
            <a:xfrm>
              <a:off x="3760" y="2132"/>
              <a:ext cx="157" cy="843"/>
            </a:xfrm>
            <a:custGeom>
              <a:avLst/>
              <a:gdLst>
                <a:gd name="T0" fmla="*/ 33 w 66"/>
                <a:gd name="T1" fmla="*/ 0 h 356"/>
                <a:gd name="T2" fmla="*/ 0 w 66"/>
                <a:gd name="T3" fmla="*/ 178 h 356"/>
                <a:gd name="T4" fmla="*/ 33 w 66"/>
                <a:gd name="T5" fmla="*/ 356 h 356"/>
                <a:gd name="T6" fmla="*/ 66 w 66"/>
                <a:gd name="T7" fmla="*/ 178 h 356"/>
                <a:gd name="T8" fmla="*/ 33 w 66"/>
                <a:gd name="T9" fmla="*/ 0 h 356"/>
              </a:gdLst>
              <a:ahLst/>
              <a:cxnLst>
                <a:cxn ang="0">
                  <a:pos x="T0" y="T1"/>
                </a:cxn>
                <a:cxn ang="0">
                  <a:pos x="T2" y="T3"/>
                </a:cxn>
                <a:cxn ang="0">
                  <a:pos x="T4" y="T5"/>
                </a:cxn>
                <a:cxn ang="0">
                  <a:pos x="T6" y="T7"/>
                </a:cxn>
                <a:cxn ang="0">
                  <a:pos x="T8" y="T9"/>
                </a:cxn>
              </a:cxnLst>
              <a:rect l="0" t="0" r="r" b="b"/>
              <a:pathLst>
                <a:path w="66" h="356">
                  <a:moveTo>
                    <a:pt x="33" y="0"/>
                  </a:moveTo>
                  <a:cubicBezTo>
                    <a:pt x="13" y="33"/>
                    <a:pt x="0" y="100"/>
                    <a:pt x="0" y="178"/>
                  </a:cubicBezTo>
                  <a:cubicBezTo>
                    <a:pt x="0" y="256"/>
                    <a:pt x="13" y="323"/>
                    <a:pt x="33" y="356"/>
                  </a:cubicBezTo>
                  <a:cubicBezTo>
                    <a:pt x="53" y="323"/>
                    <a:pt x="66" y="256"/>
                    <a:pt x="66" y="178"/>
                  </a:cubicBezTo>
                  <a:cubicBezTo>
                    <a:pt x="66" y="100"/>
                    <a:pt x="53" y="33"/>
                    <a:pt x="33" y="0"/>
                  </a:cubicBezTo>
                  <a:close/>
                </a:path>
              </a:pathLst>
            </a:custGeom>
            <a:solidFill>
              <a:srgbClr val="DE44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7"/>
            <p:cNvSpPr>
              <a:spLocks/>
            </p:cNvSpPr>
            <p:nvPr/>
          </p:nvSpPr>
          <p:spPr bwMode="auto">
            <a:xfrm>
              <a:off x="3836" y="2132"/>
              <a:ext cx="81" cy="843"/>
            </a:xfrm>
            <a:custGeom>
              <a:avLst/>
              <a:gdLst>
                <a:gd name="T0" fmla="*/ 0 w 34"/>
                <a:gd name="T1" fmla="*/ 1 h 356"/>
                <a:gd name="T2" fmla="*/ 0 w 34"/>
                <a:gd name="T3" fmla="*/ 355 h 356"/>
                <a:gd name="T4" fmla="*/ 1 w 34"/>
                <a:gd name="T5" fmla="*/ 356 h 356"/>
                <a:gd name="T6" fmla="*/ 34 w 34"/>
                <a:gd name="T7" fmla="*/ 178 h 356"/>
                <a:gd name="T8" fmla="*/ 1 w 34"/>
                <a:gd name="T9" fmla="*/ 0 h 356"/>
                <a:gd name="T10" fmla="*/ 0 w 34"/>
                <a:gd name="T11" fmla="*/ 1 h 356"/>
              </a:gdLst>
              <a:ahLst/>
              <a:cxnLst>
                <a:cxn ang="0">
                  <a:pos x="T0" y="T1"/>
                </a:cxn>
                <a:cxn ang="0">
                  <a:pos x="T2" y="T3"/>
                </a:cxn>
                <a:cxn ang="0">
                  <a:pos x="T4" y="T5"/>
                </a:cxn>
                <a:cxn ang="0">
                  <a:pos x="T6" y="T7"/>
                </a:cxn>
                <a:cxn ang="0">
                  <a:pos x="T8" y="T9"/>
                </a:cxn>
                <a:cxn ang="0">
                  <a:pos x="T10" y="T11"/>
                </a:cxn>
              </a:cxnLst>
              <a:rect l="0" t="0" r="r" b="b"/>
              <a:pathLst>
                <a:path w="34" h="356">
                  <a:moveTo>
                    <a:pt x="0" y="1"/>
                  </a:moveTo>
                  <a:cubicBezTo>
                    <a:pt x="0" y="355"/>
                    <a:pt x="0" y="355"/>
                    <a:pt x="0" y="355"/>
                  </a:cubicBezTo>
                  <a:cubicBezTo>
                    <a:pt x="0" y="355"/>
                    <a:pt x="1" y="356"/>
                    <a:pt x="1" y="356"/>
                  </a:cubicBezTo>
                  <a:cubicBezTo>
                    <a:pt x="21" y="323"/>
                    <a:pt x="34" y="256"/>
                    <a:pt x="34" y="178"/>
                  </a:cubicBezTo>
                  <a:cubicBezTo>
                    <a:pt x="34" y="100"/>
                    <a:pt x="21" y="33"/>
                    <a:pt x="1" y="0"/>
                  </a:cubicBezTo>
                  <a:cubicBezTo>
                    <a:pt x="1" y="0"/>
                    <a:pt x="0" y="1"/>
                    <a:pt x="0" y="1"/>
                  </a:cubicBez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Oval 18"/>
            <p:cNvSpPr>
              <a:spLocks noChangeArrowheads="1"/>
            </p:cNvSpPr>
            <p:nvPr/>
          </p:nvSpPr>
          <p:spPr bwMode="auto">
            <a:xfrm>
              <a:off x="3632" y="1563"/>
              <a:ext cx="413" cy="412"/>
            </a:xfrm>
            <a:prstGeom prst="ellipse">
              <a:avLst/>
            </a:prstGeom>
            <a:solidFill>
              <a:srgbClr val="3DA8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Oval 19"/>
            <p:cNvSpPr>
              <a:spLocks noChangeArrowheads="1"/>
            </p:cNvSpPr>
            <p:nvPr/>
          </p:nvSpPr>
          <p:spPr bwMode="auto">
            <a:xfrm>
              <a:off x="3696" y="1627"/>
              <a:ext cx="285" cy="2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0"/>
            <p:cNvSpPr>
              <a:spLocks/>
            </p:cNvSpPr>
            <p:nvPr/>
          </p:nvSpPr>
          <p:spPr bwMode="auto">
            <a:xfrm>
              <a:off x="3836" y="1563"/>
              <a:ext cx="209" cy="412"/>
            </a:xfrm>
            <a:custGeom>
              <a:avLst/>
              <a:gdLst>
                <a:gd name="T0" fmla="*/ 1 w 88"/>
                <a:gd name="T1" fmla="*/ 0 h 174"/>
                <a:gd name="T2" fmla="*/ 0 w 88"/>
                <a:gd name="T3" fmla="*/ 0 h 174"/>
                <a:gd name="T4" fmla="*/ 0 w 88"/>
                <a:gd name="T5" fmla="*/ 27 h 174"/>
                <a:gd name="T6" fmla="*/ 1 w 88"/>
                <a:gd name="T7" fmla="*/ 27 h 174"/>
                <a:gd name="T8" fmla="*/ 61 w 88"/>
                <a:gd name="T9" fmla="*/ 87 h 174"/>
                <a:gd name="T10" fmla="*/ 1 w 88"/>
                <a:gd name="T11" fmla="*/ 147 h 174"/>
                <a:gd name="T12" fmla="*/ 0 w 88"/>
                <a:gd name="T13" fmla="*/ 147 h 174"/>
                <a:gd name="T14" fmla="*/ 0 w 88"/>
                <a:gd name="T15" fmla="*/ 174 h 174"/>
                <a:gd name="T16" fmla="*/ 1 w 88"/>
                <a:gd name="T17" fmla="*/ 174 h 174"/>
                <a:gd name="T18" fmla="*/ 88 w 88"/>
                <a:gd name="T19" fmla="*/ 87 h 174"/>
                <a:gd name="T20" fmla="*/ 1 w 88"/>
                <a:gd name="T21"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74">
                  <a:moveTo>
                    <a:pt x="1" y="0"/>
                  </a:moveTo>
                  <a:cubicBezTo>
                    <a:pt x="0" y="0"/>
                    <a:pt x="0" y="0"/>
                    <a:pt x="0" y="0"/>
                  </a:cubicBezTo>
                  <a:cubicBezTo>
                    <a:pt x="0" y="27"/>
                    <a:pt x="0" y="27"/>
                    <a:pt x="0" y="27"/>
                  </a:cubicBezTo>
                  <a:cubicBezTo>
                    <a:pt x="1" y="27"/>
                    <a:pt x="1" y="27"/>
                    <a:pt x="1" y="27"/>
                  </a:cubicBezTo>
                  <a:cubicBezTo>
                    <a:pt x="34" y="27"/>
                    <a:pt x="61" y="54"/>
                    <a:pt x="61" y="87"/>
                  </a:cubicBezTo>
                  <a:cubicBezTo>
                    <a:pt x="61" y="120"/>
                    <a:pt x="34" y="147"/>
                    <a:pt x="1" y="147"/>
                  </a:cubicBezTo>
                  <a:cubicBezTo>
                    <a:pt x="0" y="147"/>
                    <a:pt x="0" y="147"/>
                    <a:pt x="0" y="147"/>
                  </a:cubicBezTo>
                  <a:cubicBezTo>
                    <a:pt x="0" y="174"/>
                    <a:pt x="0" y="174"/>
                    <a:pt x="0" y="174"/>
                  </a:cubicBezTo>
                  <a:cubicBezTo>
                    <a:pt x="1" y="174"/>
                    <a:pt x="1" y="174"/>
                    <a:pt x="1" y="174"/>
                  </a:cubicBezTo>
                  <a:cubicBezTo>
                    <a:pt x="49" y="174"/>
                    <a:pt x="88" y="135"/>
                    <a:pt x="88" y="87"/>
                  </a:cubicBezTo>
                  <a:cubicBezTo>
                    <a:pt x="88" y="39"/>
                    <a:pt x="49" y="0"/>
                    <a:pt x="1" y="0"/>
                  </a:cubicBezTo>
                  <a:close/>
                </a:path>
              </a:pathLst>
            </a:custGeom>
            <a:solidFill>
              <a:srgbClr val="3390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1"/>
            <p:cNvSpPr>
              <a:spLocks/>
            </p:cNvSpPr>
            <p:nvPr/>
          </p:nvSpPr>
          <p:spPr bwMode="auto">
            <a:xfrm>
              <a:off x="3836" y="1627"/>
              <a:ext cx="145" cy="284"/>
            </a:xfrm>
            <a:custGeom>
              <a:avLst/>
              <a:gdLst>
                <a:gd name="T0" fmla="*/ 61 w 61"/>
                <a:gd name="T1" fmla="*/ 60 h 120"/>
                <a:gd name="T2" fmla="*/ 1 w 61"/>
                <a:gd name="T3" fmla="*/ 0 h 120"/>
                <a:gd name="T4" fmla="*/ 0 w 61"/>
                <a:gd name="T5" fmla="*/ 0 h 120"/>
                <a:gd name="T6" fmla="*/ 0 w 61"/>
                <a:gd name="T7" fmla="*/ 120 h 120"/>
                <a:gd name="T8" fmla="*/ 1 w 61"/>
                <a:gd name="T9" fmla="*/ 120 h 120"/>
                <a:gd name="T10" fmla="*/ 61 w 61"/>
                <a:gd name="T11" fmla="*/ 60 h 120"/>
              </a:gdLst>
              <a:ahLst/>
              <a:cxnLst>
                <a:cxn ang="0">
                  <a:pos x="T0" y="T1"/>
                </a:cxn>
                <a:cxn ang="0">
                  <a:pos x="T2" y="T3"/>
                </a:cxn>
                <a:cxn ang="0">
                  <a:pos x="T4" y="T5"/>
                </a:cxn>
                <a:cxn ang="0">
                  <a:pos x="T6" y="T7"/>
                </a:cxn>
                <a:cxn ang="0">
                  <a:pos x="T8" y="T9"/>
                </a:cxn>
                <a:cxn ang="0">
                  <a:pos x="T10" y="T11"/>
                </a:cxn>
              </a:cxnLst>
              <a:rect l="0" t="0" r="r" b="b"/>
              <a:pathLst>
                <a:path w="61" h="120">
                  <a:moveTo>
                    <a:pt x="61" y="60"/>
                  </a:moveTo>
                  <a:cubicBezTo>
                    <a:pt x="61" y="27"/>
                    <a:pt x="34" y="0"/>
                    <a:pt x="1" y="0"/>
                  </a:cubicBezTo>
                  <a:cubicBezTo>
                    <a:pt x="0" y="0"/>
                    <a:pt x="0" y="0"/>
                    <a:pt x="0" y="0"/>
                  </a:cubicBezTo>
                  <a:cubicBezTo>
                    <a:pt x="0" y="120"/>
                    <a:pt x="0" y="120"/>
                    <a:pt x="0" y="120"/>
                  </a:cubicBezTo>
                  <a:cubicBezTo>
                    <a:pt x="1" y="120"/>
                    <a:pt x="1" y="120"/>
                    <a:pt x="1" y="120"/>
                  </a:cubicBezTo>
                  <a:cubicBezTo>
                    <a:pt x="34" y="120"/>
                    <a:pt x="61" y="93"/>
                    <a:pt x="61" y="60"/>
                  </a:cubicBezTo>
                  <a:close/>
                </a:path>
              </a:pathLst>
            </a:custGeom>
            <a:solidFill>
              <a:srgbClr val="D1E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1026" name="Picture 2">
            <a:extLst>
              <a:ext uri="{FF2B5EF4-FFF2-40B4-BE49-F238E27FC236}">
                <a16:creationId xmlns:a16="http://schemas.microsoft.com/office/drawing/2014/main" id="{1253C0AC-1570-4B33-839D-D80FE261767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7546007" y="4109562"/>
            <a:ext cx="640080" cy="6400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ABFEC60-9429-4F6D-BDCB-B33A5CEAF3F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76714" y="4109562"/>
            <a:ext cx="640080" cy="6400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DF2D4FB-9DBF-46BA-9609-DE88533CE16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61361" y="4109562"/>
            <a:ext cx="640080" cy="64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007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0" name="Freeform 45"/>
          <p:cNvSpPr>
            <a:spLocks noEditPoints="1"/>
          </p:cNvSpPr>
          <p:nvPr/>
        </p:nvSpPr>
        <p:spPr bwMode="auto">
          <a:xfrm>
            <a:off x="619899" y="693506"/>
            <a:ext cx="407988" cy="390525"/>
          </a:xfrm>
          <a:custGeom>
            <a:avLst/>
            <a:gdLst>
              <a:gd name="T0" fmla="*/ 109 w 109"/>
              <a:gd name="T1" fmla="*/ 28 h 104"/>
              <a:gd name="T2" fmla="*/ 25 w 109"/>
              <a:gd name="T3" fmla="*/ 28 h 104"/>
              <a:gd name="T4" fmla="*/ 18 w 109"/>
              <a:gd name="T5" fmla="*/ 0 h 104"/>
              <a:gd name="T6" fmla="*/ 0 w 109"/>
              <a:gd name="T7" fmla="*/ 0 h 104"/>
              <a:gd name="T8" fmla="*/ 0 w 109"/>
              <a:gd name="T9" fmla="*/ 4 h 104"/>
              <a:gd name="T10" fmla="*/ 15 w 109"/>
              <a:gd name="T11" fmla="*/ 4 h 104"/>
              <a:gd name="T12" fmla="*/ 35 w 109"/>
              <a:gd name="T13" fmla="*/ 84 h 104"/>
              <a:gd name="T14" fmla="*/ 28 w 109"/>
              <a:gd name="T15" fmla="*/ 94 h 104"/>
              <a:gd name="T16" fmla="*/ 38 w 109"/>
              <a:gd name="T17" fmla="*/ 104 h 104"/>
              <a:gd name="T18" fmla="*/ 48 w 109"/>
              <a:gd name="T19" fmla="*/ 94 h 104"/>
              <a:gd name="T20" fmla="*/ 46 w 109"/>
              <a:gd name="T21" fmla="*/ 88 h 104"/>
              <a:gd name="T22" fmla="*/ 74 w 109"/>
              <a:gd name="T23" fmla="*/ 88 h 104"/>
              <a:gd name="T24" fmla="*/ 72 w 109"/>
              <a:gd name="T25" fmla="*/ 94 h 104"/>
              <a:gd name="T26" fmla="*/ 82 w 109"/>
              <a:gd name="T27" fmla="*/ 104 h 104"/>
              <a:gd name="T28" fmla="*/ 92 w 109"/>
              <a:gd name="T29" fmla="*/ 94 h 104"/>
              <a:gd name="T30" fmla="*/ 82 w 109"/>
              <a:gd name="T31" fmla="*/ 84 h 104"/>
              <a:gd name="T32" fmla="*/ 39 w 109"/>
              <a:gd name="T33" fmla="*/ 84 h 104"/>
              <a:gd name="T34" fmla="*/ 37 w 109"/>
              <a:gd name="T35" fmla="*/ 76 h 104"/>
              <a:gd name="T36" fmla="*/ 93 w 109"/>
              <a:gd name="T37" fmla="*/ 76 h 104"/>
              <a:gd name="T38" fmla="*/ 109 w 109"/>
              <a:gd name="T39" fmla="*/ 28 h 104"/>
              <a:gd name="T40" fmla="*/ 44 w 109"/>
              <a:gd name="T41" fmla="*/ 94 h 104"/>
              <a:gd name="T42" fmla="*/ 38 w 109"/>
              <a:gd name="T43" fmla="*/ 100 h 104"/>
              <a:gd name="T44" fmla="*/ 32 w 109"/>
              <a:gd name="T45" fmla="*/ 94 h 104"/>
              <a:gd name="T46" fmla="*/ 38 w 109"/>
              <a:gd name="T47" fmla="*/ 88 h 104"/>
              <a:gd name="T48" fmla="*/ 44 w 109"/>
              <a:gd name="T49" fmla="*/ 94 h 104"/>
              <a:gd name="T50" fmla="*/ 88 w 109"/>
              <a:gd name="T51" fmla="*/ 94 h 104"/>
              <a:gd name="T52" fmla="*/ 82 w 109"/>
              <a:gd name="T53" fmla="*/ 100 h 104"/>
              <a:gd name="T54" fmla="*/ 76 w 109"/>
              <a:gd name="T55" fmla="*/ 94 h 104"/>
              <a:gd name="T56" fmla="*/ 82 w 109"/>
              <a:gd name="T57" fmla="*/ 88 h 104"/>
              <a:gd name="T58" fmla="*/ 88 w 109"/>
              <a:gd name="T59" fmla="*/ 94 h 104"/>
              <a:gd name="T60" fmla="*/ 36 w 109"/>
              <a:gd name="T61" fmla="*/ 72 h 104"/>
              <a:gd name="T62" fmla="*/ 26 w 109"/>
              <a:gd name="T63" fmla="*/ 32 h 104"/>
              <a:gd name="T64" fmla="*/ 104 w 109"/>
              <a:gd name="T65" fmla="*/ 32 h 104"/>
              <a:gd name="T66" fmla="*/ 90 w 109"/>
              <a:gd name="T67" fmla="*/ 72 h 104"/>
              <a:gd name="T68" fmla="*/ 36 w 109"/>
              <a:gd name="T69" fmla="*/ 7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9" h="104">
                <a:moveTo>
                  <a:pt x="109" y="28"/>
                </a:moveTo>
                <a:cubicBezTo>
                  <a:pt x="25" y="28"/>
                  <a:pt x="25" y="28"/>
                  <a:pt x="25" y="28"/>
                </a:cubicBezTo>
                <a:cubicBezTo>
                  <a:pt x="18" y="0"/>
                  <a:pt x="18" y="0"/>
                  <a:pt x="18" y="0"/>
                </a:cubicBezTo>
                <a:cubicBezTo>
                  <a:pt x="0" y="0"/>
                  <a:pt x="0" y="0"/>
                  <a:pt x="0" y="0"/>
                </a:cubicBezTo>
                <a:cubicBezTo>
                  <a:pt x="0" y="4"/>
                  <a:pt x="0" y="4"/>
                  <a:pt x="0" y="4"/>
                </a:cubicBezTo>
                <a:cubicBezTo>
                  <a:pt x="15" y="4"/>
                  <a:pt x="15" y="4"/>
                  <a:pt x="15" y="4"/>
                </a:cubicBezTo>
                <a:cubicBezTo>
                  <a:pt x="35" y="84"/>
                  <a:pt x="35" y="84"/>
                  <a:pt x="35" y="84"/>
                </a:cubicBezTo>
                <a:cubicBezTo>
                  <a:pt x="31" y="85"/>
                  <a:pt x="28" y="89"/>
                  <a:pt x="28" y="94"/>
                </a:cubicBezTo>
                <a:cubicBezTo>
                  <a:pt x="28" y="99"/>
                  <a:pt x="32" y="104"/>
                  <a:pt x="38" y="104"/>
                </a:cubicBezTo>
                <a:cubicBezTo>
                  <a:pt x="43" y="104"/>
                  <a:pt x="48" y="99"/>
                  <a:pt x="48" y="94"/>
                </a:cubicBezTo>
                <a:cubicBezTo>
                  <a:pt x="48" y="91"/>
                  <a:pt x="47" y="89"/>
                  <a:pt x="46" y="88"/>
                </a:cubicBezTo>
                <a:cubicBezTo>
                  <a:pt x="74" y="88"/>
                  <a:pt x="74" y="88"/>
                  <a:pt x="74" y="88"/>
                </a:cubicBezTo>
                <a:cubicBezTo>
                  <a:pt x="72" y="89"/>
                  <a:pt x="72" y="91"/>
                  <a:pt x="72" y="94"/>
                </a:cubicBezTo>
                <a:cubicBezTo>
                  <a:pt x="72" y="99"/>
                  <a:pt x="76" y="104"/>
                  <a:pt x="82" y="104"/>
                </a:cubicBezTo>
                <a:cubicBezTo>
                  <a:pt x="87" y="104"/>
                  <a:pt x="92" y="99"/>
                  <a:pt x="92" y="94"/>
                </a:cubicBezTo>
                <a:cubicBezTo>
                  <a:pt x="92" y="88"/>
                  <a:pt x="87" y="84"/>
                  <a:pt x="82" y="84"/>
                </a:cubicBezTo>
                <a:cubicBezTo>
                  <a:pt x="39" y="84"/>
                  <a:pt x="39" y="84"/>
                  <a:pt x="39" y="84"/>
                </a:cubicBezTo>
                <a:cubicBezTo>
                  <a:pt x="37" y="76"/>
                  <a:pt x="37" y="76"/>
                  <a:pt x="37" y="76"/>
                </a:cubicBezTo>
                <a:cubicBezTo>
                  <a:pt x="93" y="76"/>
                  <a:pt x="93" y="76"/>
                  <a:pt x="93" y="76"/>
                </a:cubicBezTo>
                <a:lnTo>
                  <a:pt x="109" y="28"/>
                </a:lnTo>
                <a:close/>
                <a:moveTo>
                  <a:pt x="44" y="94"/>
                </a:moveTo>
                <a:cubicBezTo>
                  <a:pt x="44" y="97"/>
                  <a:pt x="41" y="100"/>
                  <a:pt x="38" y="100"/>
                </a:cubicBezTo>
                <a:cubicBezTo>
                  <a:pt x="34" y="100"/>
                  <a:pt x="32" y="97"/>
                  <a:pt x="32" y="94"/>
                </a:cubicBezTo>
                <a:cubicBezTo>
                  <a:pt x="32" y="90"/>
                  <a:pt x="34" y="88"/>
                  <a:pt x="38" y="88"/>
                </a:cubicBezTo>
                <a:cubicBezTo>
                  <a:pt x="41" y="88"/>
                  <a:pt x="44" y="90"/>
                  <a:pt x="44" y="94"/>
                </a:cubicBezTo>
                <a:close/>
                <a:moveTo>
                  <a:pt x="88" y="94"/>
                </a:moveTo>
                <a:cubicBezTo>
                  <a:pt x="88" y="97"/>
                  <a:pt x="85" y="100"/>
                  <a:pt x="82" y="100"/>
                </a:cubicBezTo>
                <a:cubicBezTo>
                  <a:pt x="78" y="100"/>
                  <a:pt x="76" y="97"/>
                  <a:pt x="76" y="94"/>
                </a:cubicBezTo>
                <a:cubicBezTo>
                  <a:pt x="76" y="90"/>
                  <a:pt x="78" y="88"/>
                  <a:pt x="82" y="88"/>
                </a:cubicBezTo>
                <a:cubicBezTo>
                  <a:pt x="85" y="88"/>
                  <a:pt x="88" y="90"/>
                  <a:pt x="88" y="94"/>
                </a:cubicBezTo>
                <a:close/>
                <a:moveTo>
                  <a:pt x="36" y="72"/>
                </a:moveTo>
                <a:cubicBezTo>
                  <a:pt x="26" y="32"/>
                  <a:pt x="26" y="32"/>
                  <a:pt x="26" y="32"/>
                </a:cubicBezTo>
                <a:cubicBezTo>
                  <a:pt x="104" y="32"/>
                  <a:pt x="104" y="32"/>
                  <a:pt x="104" y="32"/>
                </a:cubicBezTo>
                <a:cubicBezTo>
                  <a:pt x="90" y="72"/>
                  <a:pt x="90" y="72"/>
                  <a:pt x="90" y="72"/>
                </a:cubicBezTo>
                <a:lnTo>
                  <a:pt x="36" y="7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产品概述</a:t>
            </a:r>
          </a:p>
        </p:txBody>
      </p:sp>
      <p:grpSp>
        <p:nvGrpSpPr>
          <p:cNvPr id="95" name="组合 14"/>
          <p:cNvGrpSpPr>
            <a:grpSpLocks/>
          </p:cNvGrpSpPr>
          <p:nvPr/>
        </p:nvGrpSpPr>
        <p:grpSpPr bwMode="auto">
          <a:xfrm>
            <a:off x="1998498" y="1594530"/>
            <a:ext cx="2883681" cy="1595574"/>
            <a:chOff x="1079612" y="864467"/>
            <a:chExt cx="2328625" cy="1289175"/>
          </a:xfrm>
        </p:grpSpPr>
        <p:pic>
          <p:nvPicPr>
            <p:cNvPr id="96" name="Picture 2" descr="C:\Users\Administrator\AppData\Roaming\360se6\Application\User Data\temp\330512-15092010334328.jpg"/>
            <p:cNvPicPr>
              <a:picLocks noChangeAspect="1" noChangeArrowheads="1"/>
            </p:cNvPicPr>
            <p:nvPr/>
          </p:nvPicPr>
          <p:blipFill>
            <a:blip r:embed="rId2">
              <a:extLst>
                <a:ext uri="{28A0092B-C50C-407E-A947-70E740481C1C}">
                  <a14:useLocalDpi xmlns:a14="http://schemas.microsoft.com/office/drawing/2010/main" val="0"/>
                </a:ext>
              </a:extLst>
            </a:blip>
            <a:srcRect l="253" t="11533" r="528" b="9634"/>
            <a:stretch>
              <a:fillRect/>
            </a:stretch>
          </p:blipFill>
          <p:spPr bwMode="auto">
            <a:xfrm>
              <a:off x="1080659" y="864467"/>
              <a:ext cx="2326479" cy="1289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矩形 96"/>
            <p:cNvSpPr/>
            <p:nvPr/>
          </p:nvSpPr>
          <p:spPr>
            <a:xfrm>
              <a:off x="1079612" y="864467"/>
              <a:ext cx="2328625" cy="1289175"/>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grpSp>
      <p:grpSp>
        <p:nvGrpSpPr>
          <p:cNvPr id="98" name="组合 17"/>
          <p:cNvGrpSpPr>
            <a:grpSpLocks/>
          </p:cNvGrpSpPr>
          <p:nvPr/>
        </p:nvGrpSpPr>
        <p:grpSpPr bwMode="auto">
          <a:xfrm>
            <a:off x="1998498" y="3187776"/>
            <a:ext cx="2883681" cy="1600233"/>
            <a:chOff x="1079612" y="2151366"/>
            <a:chExt cx="2328625" cy="1291450"/>
          </a:xfrm>
        </p:grpSpPr>
        <p:pic>
          <p:nvPicPr>
            <p:cNvPr id="99" name="Picture 6" descr="C:\Users\Administrator\AppData\Roaming\360se6\Application\User Data\temp\330691-15100409300126.jpg"/>
            <p:cNvPicPr>
              <a:picLocks noChangeAspect="1" noChangeArrowheads="1"/>
            </p:cNvPicPr>
            <p:nvPr/>
          </p:nvPicPr>
          <p:blipFill>
            <a:blip r:embed="rId3">
              <a:extLst>
                <a:ext uri="{28A0092B-C50C-407E-A947-70E740481C1C}">
                  <a14:useLocalDpi xmlns:a14="http://schemas.microsoft.com/office/drawing/2010/main" val="0"/>
                </a:ext>
              </a:extLst>
            </a:blip>
            <a:srcRect t="8318" b="8318"/>
            <a:stretch>
              <a:fillRect/>
            </a:stretch>
          </p:blipFill>
          <p:spPr bwMode="auto">
            <a:xfrm>
              <a:off x="1084599" y="2151366"/>
              <a:ext cx="2322539" cy="129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矩形 99"/>
            <p:cNvSpPr/>
            <p:nvPr/>
          </p:nvSpPr>
          <p:spPr>
            <a:xfrm>
              <a:off x="1079612" y="2151366"/>
              <a:ext cx="2328625" cy="129145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grpSp>
      <p:grpSp>
        <p:nvGrpSpPr>
          <p:cNvPr id="101" name="组合 20"/>
          <p:cNvGrpSpPr>
            <a:grpSpLocks/>
          </p:cNvGrpSpPr>
          <p:nvPr/>
        </p:nvGrpSpPr>
        <p:grpSpPr bwMode="auto">
          <a:xfrm>
            <a:off x="1998498" y="4788008"/>
            <a:ext cx="2883681" cy="1595576"/>
            <a:chOff x="1079612" y="3442816"/>
            <a:chExt cx="2328625" cy="1289174"/>
          </a:xfrm>
        </p:grpSpPr>
        <p:pic>
          <p:nvPicPr>
            <p:cNvPr id="102" name="Picture 18" descr="C:\Users\Administrator\AppData\Roaming\360se6\Application\User Data\temp\330651-150P6152J998.jpg"/>
            <p:cNvPicPr>
              <a:picLocks noChangeAspect="1" noChangeArrowheads="1"/>
            </p:cNvPicPr>
            <p:nvPr/>
          </p:nvPicPr>
          <p:blipFill>
            <a:blip r:embed="rId4">
              <a:extLst>
                <a:ext uri="{28A0092B-C50C-407E-A947-70E740481C1C}">
                  <a14:useLocalDpi xmlns:a14="http://schemas.microsoft.com/office/drawing/2010/main" val="0"/>
                </a:ext>
              </a:extLst>
            </a:blip>
            <a:srcRect b="16396"/>
            <a:stretch>
              <a:fillRect/>
            </a:stretch>
          </p:blipFill>
          <p:spPr bwMode="auto">
            <a:xfrm>
              <a:off x="1095311" y="3442816"/>
              <a:ext cx="2311827" cy="1289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矩形 102"/>
            <p:cNvSpPr/>
            <p:nvPr/>
          </p:nvSpPr>
          <p:spPr>
            <a:xfrm>
              <a:off x="1079612" y="3442816"/>
              <a:ext cx="2328625" cy="128917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grpSp>
      <p:grpSp>
        <p:nvGrpSpPr>
          <p:cNvPr id="104" name="组合 23"/>
          <p:cNvGrpSpPr>
            <a:grpSpLocks/>
          </p:cNvGrpSpPr>
          <p:nvPr/>
        </p:nvGrpSpPr>
        <p:grpSpPr bwMode="auto">
          <a:xfrm>
            <a:off x="4879849" y="1594530"/>
            <a:ext cx="2883681" cy="1595574"/>
            <a:chOff x="3407138" y="864466"/>
            <a:chExt cx="2328625" cy="1289176"/>
          </a:xfrm>
        </p:grpSpPr>
        <p:pic>
          <p:nvPicPr>
            <p:cNvPr id="105" name="Picture 4" descr="C:\Users\Administrator\AppData\Roaming\360se6\Application\User Data\temp\330404-1509240K04967.jpg"/>
            <p:cNvPicPr>
              <a:picLocks noChangeAspect="1" noChangeArrowheads="1"/>
            </p:cNvPicPr>
            <p:nvPr/>
          </p:nvPicPr>
          <p:blipFill>
            <a:blip r:embed="rId5">
              <a:extLst>
                <a:ext uri="{28A0092B-C50C-407E-A947-70E740481C1C}">
                  <a14:useLocalDpi xmlns:a14="http://schemas.microsoft.com/office/drawing/2010/main" val="0"/>
                </a:ext>
              </a:extLst>
            </a:blip>
            <a:srcRect b="16959"/>
            <a:stretch>
              <a:fillRect/>
            </a:stretch>
          </p:blipFill>
          <p:spPr bwMode="auto">
            <a:xfrm>
              <a:off x="3408237" y="864466"/>
              <a:ext cx="2327526" cy="1289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矩形 105"/>
            <p:cNvSpPr/>
            <p:nvPr/>
          </p:nvSpPr>
          <p:spPr>
            <a:xfrm>
              <a:off x="3407138" y="864466"/>
              <a:ext cx="2328625" cy="1289176"/>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grpSp>
      <p:grpSp>
        <p:nvGrpSpPr>
          <p:cNvPr id="107" name="组合 26"/>
          <p:cNvGrpSpPr>
            <a:grpSpLocks/>
          </p:cNvGrpSpPr>
          <p:nvPr/>
        </p:nvGrpSpPr>
        <p:grpSpPr bwMode="auto">
          <a:xfrm>
            <a:off x="4879849" y="4788008"/>
            <a:ext cx="2883681" cy="1595576"/>
            <a:chOff x="3407138" y="3442816"/>
            <a:chExt cx="2328625" cy="1289174"/>
          </a:xfrm>
        </p:grpSpPr>
        <p:pic>
          <p:nvPicPr>
            <p:cNvPr id="108" name="Picture 8" descr="C:\Users\Administrator\AppData\Roaming\360se6\Application\User Data\temp\330508-15092010014864.jpg"/>
            <p:cNvPicPr>
              <a:picLocks noChangeAspect="1" noChangeArrowheads="1"/>
            </p:cNvPicPr>
            <p:nvPr/>
          </p:nvPicPr>
          <p:blipFill>
            <a:blip r:embed="rId6">
              <a:extLst>
                <a:ext uri="{28A0092B-C50C-407E-A947-70E740481C1C}">
                  <a14:useLocalDpi xmlns:a14="http://schemas.microsoft.com/office/drawing/2010/main" val="0"/>
                </a:ext>
              </a:extLst>
            </a:blip>
            <a:srcRect t="9479" b="7480"/>
            <a:stretch>
              <a:fillRect/>
            </a:stretch>
          </p:blipFill>
          <p:spPr bwMode="auto">
            <a:xfrm>
              <a:off x="3408237" y="3442816"/>
              <a:ext cx="2327526" cy="1289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 name="矩形 108"/>
            <p:cNvSpPr/>
            <p:nvPr/>
          </p:nvSpPr>
          <p:spPr>
            <a:xfrm>
              <a:off x="3407138" y="3442816"/>
              <a:ext cx="2328625" cy="128917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grpSp>
      <p:grpSp>
        <p:nvGrpSpPr>
          <p:cNvPr id="110" name="组合 29"/>
          <p:cNvGrpSpPr>
            <a:grpSpLocks/>
          </p:cNvGrpSpPr>
          <p:nvPr/>
        </p:nvGrpSpPr>
        <p:grpSpPr bwMode="auto">
          <a:xfrm>
            <a:off x="7726262" y="1594530"/>
            <a:ext cx="2883681" cy="1595574"/>
            <a:chOff x="5735763" y="864468"/>
            <a:chExt cx="2328625" cy="1289174"/>
          </a:xfrm>
        </p:grpSpPr>
        <p:pic>
          <p:nvPicPr>
            <p:cNvPr id="111" name="Picture 20" descr="C:\Users\Administrator\AppData\Roaming\360se6\Application\User Data\temp\330651-150P615342982.jpg"/>
            <p:cNvPicPr>
              <a:picLocks noChangeAspect="1" noChangeArrowheads="1"/>
            </p:cNvPicPr>
            <p:nvPr/>
          </p:nvPicPr>
          <p:blipFill>
            <a:blip r:embed="rId7">
              <a:extLst>
                <a:ext uri="{28A0092B-C50C-407E-A947-70E740481C1C}">
                  <a14:useLocalDpi xmlns:a14="http://schemas.microsoft.com/office/drawing/2010/main" val="0"/>
                </a:ext>
              </a:extLst>
            </a:blip>
            <a:srcRect t="1711" b="23170"/>
            <a:stretch>
              <a:fillRect/>
            </a:stretch>
          </p:blipFill>
          <p:spPr bwMode="auto">
            <a:xfrm>
              <a:off x="5735763" y="864468"/>
              <a:ext cx="2328625" cy="1289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 name="矩形 111"/>
            <p:cNvSpPr/>
            <p:nvPr/>
          </p:nvSpPr>
          <p:spPr>
            <a:xfrm>
              <a:off x="5735763" y="864468"/>
              <a:ext cx="2328625" cy="128917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grpSp>
      <p:grpSp>
        <p:nvGrpSpPr>
          <p:cNvPr id="113" name="组合 32"/>
          <p:cNvGrpSpPr>
            <a:grpSpLocks/>
          </p:cNvGrpSpPr>
          <p:nvPr/>
        </p:nvGrpSpPr>
        <p:grpSpPr bwMode="auto">
          <a:xfrm>
            <a:off x="7726262" y="3190104"/>
            <a:ext cx="2883681" cy="1597904"/>
            <a:chOff x="5735763" y="2153642"/>
            <a:chExt cx="2328625" cy="1289174"/>
          </a:xfrm>
        </p:grpSpPr>
        <p:pic>
          <p:nvPicPr>
            <p:cNvPr id="114" name="Picture 10" descr="C:\Users\Administrator\AppData\Roaming\360se6\Application\User Data\temp\330727-150R202223669.jpg"/>
            <p:cNvPicPr>
              <a:picLocks noChangeAspect="1" noChangeArrowheads="1"/>
            </p:cNvPicPr>
            <p:nvPr/>
          </p:nvPicPr>
          <p:blipFill>
            <a:blip r:embed="rId8">
              <a:extLst>
                <a:ext uri="{28A0092B-C50C-407E-A947-70E740481C1C}">
                  <a14:useLocalDpi xmlns:a14="http://schemas.microsoft.com/office/drawing/2010/main" val="0"/>
                </a:ext>
              </a:extLst>
            </a:blip>
            <a:srcRect l="372" t="6058" r="1921" b="12076"/>
            <a:stretch>
              <a:fillRect/>
            </a:stretch>
          </p:blipFill>
          <p:spPr bwMode="auto">
            <a:xfrm>
              <a:off x="5735763" y="2153642"/>
              <a:ext cx="2328625" cy="1289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 name="矩形 114"/>
            <p:cNvSpPr/>
            <p:nvPr/>
          </p:nvSpPr>
          <p:spPr>
            <a:xfrm>
              <a:off x="5735763" y="2153642"/>
              <a:ext cx="2328625" cy="128917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grpSp>
      <p:grpSp>
        <p:nvGrpSpPr>
          <p:cNvPr id="116" name="组合 35"/>
          <p:cNvGrpSpPr>
            <a:grpSpLocks/>
          </p:cNvGrpSpPr>
          <p:nvPr/>
        </p:nvGrpSpPr>
        <p:grpSpPr bwMode="auto">
          <a:xfrm>
            <a:off x="7726262" y="4788008"/>
            <a:ext cx="2883681" cy="1595576"/>
            <a:chOff x="5735763" y="3442816"/>
            <a:chExt cx="2328625" cy="1289174"/>
          </a:xfrm>
        </p:grpSpPr>
        <p:pic>
          <p:nvPicPr>
            <p:cNvPr id="117" name="Picture 22" descr="C:\Users\Administrator\AppData\Roaming\360se6\Application\User Data\temp\330729-150P211042145.jpg"/>
            <p:cNvPicPr>
              <a:picLocks noChangeAspect="1" noChangeArrowheads="1"/>
            </p:cNvPicPr>
            <p:nvPr/>
          </p:nvPicPr>
          <p:blipFill>
            <a:blip r:embed="rId9">
              <a:extLst>
                <a:ext uri="{28A0092B-C50C-407E-A947-70E740481C1C}">
                  <a14:useLocalDpi xmlns:a14="http://schemas.microsoft.com/office/drawing/2010/main" val="0"/>
                </a:ext>
              </a:extLst>
            </a:blip>
            <a:srcRect b="16998"/>
            <a:stretch>
              <a:fillRect/>
            </a:stretch>
          </p:blipFill>
          <p:spPr bwMode="auto">
            <a:xfrm>
              <a:off x="5735765" y="3442816"/>
              <a:ext cx="2328623" cy="1289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 name="矩形 117"/>
            <p:cNvSpPr/>
            <p:nvPr/>
          </p:nvSpPr>
          <p:spPr>
            <a:xfrm>
              <a:off x="5735763" y="3442816"/>
              <a:ext cx="2328625" cy="128917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grpSp>
      <p:sp>
        <p:nvSpPr>
          <p:cNvPr id="119" name="TextBox 11"/>
          <p:cNvSpPr txBox="1">
            <a:spLocks noChangeArrowheads="1"/>
          </p:cNvSpPr>
          <p:nvPr/>
        </p:nvSpPr>
        <p:spPr bwMode="auto">
          <a:xfrm>
            <a:off x="1996168" y="2270029"/>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800" dirty="0">
                <a:solidFill>
                  <a:schemeClr val="bg1"/>
                </a:solidFill>
                <a:latin typeface="微软雅黑" panose="020B0503020204020204" pitchFamily="34" charset="-122"/>
                <a:ea typeface="微软雅黑" panose="020B0503020204020204" pitchFamily="34" charset="-122"/>
              </a:rPr>
              <a:t>先进</a:t>
            </a:r>
          </a:p>
        </p:txBody>
      </p:sp>
      <p:grpSp>
        <p:nvGrpSpPr>
          <p:cNvPr id="120" name="组合 39"/>
          <p:cNvGrpSpPr>
            <a:grpSpLocks/>
          </p:cNvGrpSpPr>
          <p:nvPr/>
        </p:nvGrpSpPr>
        <p:grpSpPr bwMode="auto">
          <a:xfrm>
            <a:off x="2592470" y="2621752"/>
            <a:ext cx="2188420" cy="465346"/>
            <a:chOff x="1590094" y="1693207"/>
            <a:chExt cx="1768141" cy="376902"/>
          </a:xfrm>
        </p:grpSpPr>
        <p:sp>
          <p:nvSpPr>
            <p:cNvPr id="121" name="TextBox 12"/>
            <p:cNvSpPr txBox="1">
              <a:spLocks noChangeArrowheads="1"/>
            </p:cNvSpPr>
            <p:nvPr/>
          </p:nvSpPr>
          <p:spPr bwMode="auto">
            <a:xfrm>
              <a:off x="1590094" y="1693207"/>
              <a:ext cx="1768141" cy="224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1200" dirty="0">
                  <a:solidFill>
                    <a:schemeClr val="bg1"/>
                  </a:solidFill>
                  <a:latin typeface="微软雅黑" panose="020B0503020204020204" pitchFamily="34" charset="-122"/>
                  <a:ea typeface="微软雅黑" panose="020B0503020204020204" pitchFamily="34" charset="-122"/>
                </a:rPr>
                <a:t>INTEGRATION NEW MEDIA</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22" name="TextBox 13"/>
            <p:cNvSpPr txBox="1">
              <a:spLocks noChangeArrowheads="1"/>
            </p:cNvSpPr>
            <p:nvPr/>
          </p:nvSpPr>
          <p:spPr bwMode="auto">
            <a:xfrm>
              <a:off x="1590094" y="1820828"/>
              <a:ext cx="874487" cy="249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400" dirty="0">
                  <a:solidFill>
                    <a:schemeClr val="bg1"/>
                  </a:solidFill>
                  <a:latin typeface="微软雅黑" panose="020B0503020204020204" pitchFamily="34" charset="-122"/>
                  <a:ea typeface="微软雅黑" panose="020B0503020204020204" pitchFamily="34" charset="-122"/>
                </a:rPr>
                <a:t>新媒体整合</a:t>
              </a:r>
            </a:p>
          </p:txBody>
        </p:sp>
      </p:grpSp>
      <p:cxnSp>
        <p:nvCxnSpPr>
          <p:cNvPr id="123" name="直接连接符 122"/>
          <p:cNvCxnSpPr/>
          <p:nvPr/>
        </p:nvCxnSpPr>
        <p:spPr>
          <a:xfrm>
            <a:off x="2141129" y="2845367"/>
            <a:ext cx="474069" cy="0"/>
          </a:xfrm>
          <a:prstGeom prst="line">
            <a:avLst/>
          </a:prstGeom>
          <a:noFill/>
          <a:ln w="12700">
            <a:gradFill>
              <a:gsLst>
                <a:gs pos="0">
                  <a:srgbClr val="FAF3C2"/>
                </a:gs>
                <a:gs pos="100000">
                  <a:srgbClr val="F4E576"/>
                </a:gs>
              </a:gsLst>
              <a:lin ang="5400000" scaled="0"/>
            </a:gradFill>
          </a:ln>
        </p:spPr>
      </p:cxnSp>
      <p:sp>
        <p:nvSpPr>
          <p:cNvPr id="124" name="TextBox 27"/>
          <p:cNvSpPr txBox="1">
            <a:spLocks noChangeArrowheads="1"/>
          </p:cNvSpPr>
          <p:nvPr/>
        </p:nvSpPr>
        <p:spPr bwMode="auto">
          <a:xfrm>
            <a:off x="1996168" y="5472824"/>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800">
                <a:solidFill>
                  <a:schemeClr val="bg1"/>
                </a:solidFill>
                <a:latin typeface="微软雅黑" panose="020B0503020204020204" pitchFamily="34" charset="-122"/>
                <a:ea typeface="微软雅黑" panose="020B0503020204020204" pitchFamily="34" charset="-122"/>
              </a:rPr>
              <a:t>便捷</a:t>
            </a:r>
          </a:p>
        </p:txBody>
      </p:sp>
      <p:grpSp>
        <p:nvGrpSpPr>
          <p:cNvPr id="125" name="组合 44"/>
          <p:cNvGrpSpPr>
            <a:grpSpLocks/>
          </p:cNvGrpSpPr>
          <p:nvPr/>
        </p:nvGrpSpPr>
        <p:grpSpPr bwMode="auto">
          <a:xfrm>
            <a:off x="2592470" y="5812899"/>
            <a:ext cx="2271776" cy="466175"/>
            <a:chOff x="1590094" y="4271555"/>
            <a:chExt cx="1835488" cy="375596"/>
          </a:xfrm>
        </p:grpSpPr>
        <p:sp>
          <p:nvSpPr>
            <p:cNvPr id="126" name="TextBox 28"/>
            <p:cNvSpPr txBox="1">
              <a:spLocks noChangeArrowheads="1"/>
            </p:cNvSpPr>
            <p:nvPr/>
          </p:nvSpPr>
          <p:spPr bwMode="auto">
            <a:xfrm>
              <a:off x="1590094" y="4271555"/>
              <a:ext cx="1835488" cy="2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1200" dirty="0">
                  <a:solidFill>
                    <a:schemeClr val="bg1"/>
                  </a:solidFill>
                  <a:latin typeface="微软雅黑" panose="020B0503020204020204" pitchFamily="34" charset="-122"/>
                  <a:ea typeface="微软雅黑" panose="020B0503020204020204" pitchFamily="34" charset="-122"/>
                </a:rPr>
                <a:t>INTEGRATION NEW </a:t>
              </a:r>
              <a:r>
                <a:rPr lang="en-US" altLang="zh-CN" sz="1400" dirty="0">
                  <a:solidFill>
                    <a:schemeClr val="bg1"/>
                  </a:solidFill>
                  <a:latin typeface="微软雅黑" panose="020B0503020204020204" pitchFamily="34" charset="-122"/>
                  <a:ea typeface="微软雅黑" panose="020B0503020204020204" pitchFamily="34" charset="-122"/>
                </a:rPr>
                <a:t>MEDIA</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27" name="TextBox 29"/>
            <p:cNvSpPr txBox="1">
              <a:spLocks noChangeArrowheads="1"/>
            </p:cNvSpPr>
            <p:nvPr/>
          </p:nvSpPr>
          <p:spPr bwMode="auto">
            <a:xfrm>
              <a:off x="1590094" y="4399176"/>
              <a:ext cx="1019543" cy="2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400" dirty="0">
                  <a:solidFill>
                    <a:schemeClr val="bg1"/>
                  </a:solidFill>
                  <a:latin typeface="微软雅黑" panose="020B0503020204020204" pitchFamily="34" charset="-122"/>
                  <a:ea typeface="微软雅黑" panose="020B0503020204020204" pitchFamily="34" charset="-122"/>
                </a:rPr>
                <a:t>支持一件拖拽</a:t>
              </a:r>
            </a:p>
          </p:txBody>
        </p:sp>
      </p:grpSp>
      <p:cxnSp>
        <p:nvCxnSpPr>
          <p:cNvPr id="128" name="直接连接符 127"/>
          <p:cNvCxnSpPr/>
          <p:nvPr/>
        </p:nvCxnSpPr>
        <p:spPr>
          <a:xfrm>
            <a:off x="2141129" y="6038847"/>
            <a:ext cx="474069" cy="0"/>
          </a:xfrm>
          <a:prstGeom prst="line">
            <a:avLst/>
          </a:prstGeom>
          <a:noFill/>
          <a:ln w="12700">
            <a:gradFill>
              <a:gsLst>
                <a:gs pos="0">
                  <a:srgbClr val="FAF3C2"/>
                </a:gs>
                <a:gs pos="100000">
                  <a:srgbClr val="F4E576"/>
                </a:gs>
              </a:gsLst>
              <a:lin ang="5400000" scaled="0"/>
            </a:gradFill>
          </a:ln>
        </p:spPr>
      </p:cxnSp>
      <p:sp>
        <p:nvSpPr>
          <p:cNvPr id="129" name="TextBox 51"/>
          <p:cNvSpPr txBox="1">
            <a:spLocks noChangeArrowheads="1"/>
          </p:cNvSpPr>
          <p:nvPr/>
        </p:nvSpPr>
        <p:spPr bwMode="auto">
          <a:xfrm>
            <a:off x="7763531" y="2314285"/>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800">
                <a:solidFill>
                  <a:schemeClr val="bg1"/>
                </a:solidFill>
                <a:latin typeface="微软雅黑" panose="020B0503020204020204" pitchFamily="34" charset="-122"/>
                <a:ea typeface="微软雅黑" panose="020B0503020204020204" pitchFamily="34" charset="-122"/>
              </a:rPr>
              <a:t>智能</a:t>
            </a:r>
          </a:p>
        </p:txBody>
      </p:sp>
      <p:grpSp>
        <p:nvGrpSpPr>
          <p:cNvPr id="130" name="组合 50"/>
          <p:cNvGrpSpPr>
            <a:grpSpLocks/>
          </p:cNvGrpSpPr>
          <p:nvPr/>
        </p:nvGrpSpPr>
        <p:grpSpPr bwMode="auto">
          <a:xfrm>
            <a:off x="8357504" y="2621752"/>
            <a:ext cx="2188421" cy="465346"/>
            <a:chOff x="6246245" y="1693207"/>
            <a:chExt cx="1766307" cy="376902"/>
          </a:xfrm>
        </p:grpSpPr>
        <p:sp>
          <p:nvSpPr>
            <p:cNvPr id="131" name="TextBox 52"/>
            <p:cNvSpPr txBox="1">
              <a:spLocks noChangeArrowheads="1"/>
            </p:cNvSpPr>
            <p:nvPr/>
          </p:nvSpPr>
          <p:spPr bwMode="auto">
            <a:xfrm>
              <a:off x="6246245" y="1693207"/>
              <a:ext cx="1766307" cy="224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1200">
                  <a:solidFill>
                    <a:schemeClr val="bg1"/>
                  </a:solidFill>
                  <a:latin typeface="微软雅黑" panose="020B0503020204020204" pitchFamily="34" charset="-122"/>
                  <a:ea typeface="微软雅黑" panose="020B0503020204020204" pitchFamily="34" charset="-122"/>
                </a:rPr>
                <a:t>INTEGRATION NEW MEDIA</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132" name="TextBox 53"/>
            <p:cNvSpPr txBox="1">
              <a:spLocks noChangeArrowheads="1"/>
            </p:cNvSpPr>
            <p:nvPr/>
          </p:nvSpPr>
          <p:spPr bwMode="auto">
            <a:xfrm>
              <a:off x="6246245" y="1820828"/>
              <a:ext cx="873579" cy="249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400" dirty="0">
                  <a:solidFill>
                    <a:schemeClr val="bg1"/>
                  </a:solidFill>
                  <a:latin typeface="微软雅黑" panose="020B0503020204020204" pitchFamily="34" charset="-122"/>
                  <a:ea typeface="微软雅黑" panose="020B0503020204020204" pitchFamily="34" charset="-122"/>
                </a:rPr>
                <a:t>智能云平台</a:t>
              </a:r>
            </a:p>
          </p:txBody>
        </p:sp>
      </p:grpSp>
      <p:grpSp>
        <p:nvGrpSpPr>
          <p:cNvPr id="133" name="组合 132"/>
          <p:cNvGrpSpPr/>
          <p:nvPr/>
        </p:nvGrpSpPr>
        <p:grpSpPr>
          <a:xfrm>
            <a:off x="4841894" y="3187975"/>
            <a:ext cx="2883684" cy="1599282"/>
            <a:chOff x="3407138" y="2151367"/>
            <a:chExt cx="2328626" cy="1291449"/>
          </a:xfrm>
          <a:solidFill>
            <a:srgbClr val="ED3A5A"/>
          </a:solidFill>
        </p:grpSpPr>
        <p:pic>
          <p:nvPicPr>
            <p:cNvPr id="134" name="Picture 16" descr="C:\Users\Administrator\AppData\Roaming\360se6\Application\User Data\temp\330727-150R20125569.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6937"/>
            <a:stretch/>
          </p:blipFill>
          <p:spPr bwMode="auto">
            <a:xfrm>
              <a:off x="3408238" y="2151367"/>
              <a:ext cx="2327526" cy="1291449"/>
            </a:xfrm>
            <a:prstGeom prst="rect">
              <a:avLst/>
            </a:prstGeom>
            <a:grpFill/>
          </p:spPr>
        </p:pic>
        <p:sp>
          <p:nvSpPr>
            <p:cNvPr id="135" name="矩形 134"/>
            <p:cNvSpPr/>
            <p:nvPr/>
          </p:nvSpPr>
          <p:spPr>
            <a:xfrm>
              <a:off x="3407138" y="2153642"/>
              <a:ext cx="2328625" cy="12891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solidFill>
                  <a:srgbClr val="FFC000"/>
                </a:solidFill>
              </a:endParaRPr>
            </a:p>
          </p:txBody>
        </p:sp>
      </p:grpSp>
      <p:cxnSp>
        <p:nvCxnSpPr>
          <p:cNvPr id="136" name="直接连接符 135"/>
          <p:cNvCxnSpPr/>
          <p:nvPr/>
        </p:nvCxnSpPr>
        <p:spPr>
          <a:xfrm>
            <a:off x="7907133" y="2845367"/>
            <a:ext cx="474069" cy="0"/>
          </a:xfrm>
          <a:prstGeom prst="line">
            <a:avLst/>
          </a:prstGeom>
          <a:noFill/>
          <a:ln w="12700">
            <a:gradFill>
              <a:gsLst>
                <a:gs pos="0">
                  <a:srgbClr val="FAF3C2"/>
                </a:gs>
                <a:gs pos="100000">
                  <a:srgbClr val="F4E576"/>
                </a:gs>
              </a:gsLst>
              <a:lin ang="5400000" scaled="0"/>
            </a:gradFill>
          </a:ln>
        </p:spPr>
      </p:cxnSp>
      <p:sp>
        <p:nvSpPr>
          <p:cNvPr id="137" name="TextBox 63"/>
          <p:cNvSpPr txBox="1">
            <a:spLocks noChangeArrowheads="1"/>
          </p:cNvSpPr>
          <p:nvPr/>
        </p:nvSpPr>
        <p:spPr bwMode="auto">
          <a:xfrm>
            <a:off x="7693651" y="5470496"/>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800">
                <a:solidFill>
                  <a:schemeClr val="bg1"/>
                </a:solidFill>
                <a:latin typeface="微软雅黑" panose="020B0503020204020204" pitchFamily="34" charset="-122"/>
                <a:ea typeface="微软雅黑" panose="020B0503020204020204" pitchFamily="34" charset="-122"/>
              </a:rPr>
              <a:t>通用</a:t>
            </a:r>
          </a:p>
        </p:txBody>
      </p:sp>
      <p:grpSp>
        <p:nvGrpSpPr>
          <p:cNvPr id="138" name="组合 58"/>
          <p:cNvGrpSpPr>
            <a:grpSpLocks/>
          </p:cNvGrpSpPr>
          <p:nvPr/>
        </p:nvGrpSpPr>
        <p:grpSpPr bwMode="auto">
          <a:xfrm>
            <a:off x="8357504" y="5812899"/>
            <a:ext cx="2188421" cy="466175"/>
            <a:chOff x="6246245" y="4271555"/>
            <a:chExt cx="1766307" cy="375596"/>
          </a:xfrm>
        </p:grpSpPr>
        <p:sp>
          <p:nvSpPr>
            <p:cNvPr id="139" name="TextBox 64"/>
            <p:cNvSpPr txBox="1">
              <a:spLocks noChangeArrowheads="1"/>
            </p:cNvSpPr>
            <p:nvPr/>
          </p:nvSpPr>
          <p:spPr bwMode="auto">
            <a:xfrm>
              <a:off x="6246245" y="4271555"/>
              <a:ext cx="1766307" cy="223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1200" dirty="0">
                  <a:solidFill>
                    <a:schemeClr val="bg1"/>
                  </a:solidFill>
                  <a:latin typeface="微软雅黑" panose="020B0503020204020204" pitchFamily="34" charset="-122"/>
                  <a:ea typeface="微软雅黑" panose="020B0503020204020204" pitchFamily="34" charset="-122"/>
                </a:rPr>
                <a:t>INTEGRATION NEW MEDIA</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40" name="TextBox 65"/>
            <p:cNvSpPr txBox="1">
              <a:spLocks noChangeArrowheads="1"/>
            </p:cNvSpPr>
            <p:nvPr/>
          </p:nvSpPr>
          <p:spPr bwMode="auto">
            <a:xfrm>
              <a:off x="6246245" y="4399176"/>
              <a:ext cx="1018485" cy="2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400" dirty="0">
                  <a:solidFill>
                    <a:schemeClr val="bg1"/>
                  </a:solidFill>
                  <a:latin typeface="微软雅黑" panose="020B0503020204020204" pitchFamily="34" charset="-122"/>
                  <a:ea typeface="微软雅黑" panose="020B0503020204020204" pitchFamily="34" charset="-122"/>
                </a:rPr>
                <a:t>迅速响应用户</a:t>
              </a:r>
            </a:p>
          </p:txBody>
        </p:sp>
      </p:grpSp>
      <p:cxnSp>
        <p:nvCxnSpPr>
          <p:cNvPr id="141" name="直接连接符 140"/>
          <p:cNvCxnSpPr/>
          <p:nvPr/>
        </p:nvCxnSpPr>
        <p:spPr>
          <a:xfrm>
            <a:off x="7907133" y="6038847"/>
            <a:ext cx="474069" cy="0"/>
          </a:xfrm>
          <a:prstGeom prst="line">
            <a:avLst/>
          </a:prstGeom>
          <a:noFill/>
          <a:ln w="12700">
            <a:gradFill>
              <a:gsLst>
                <a:gs pos="0">
                  <a:srgbClr val="FAF3C2"/>
                </a:gs>
                <a:gs pos="100000">
                  <a:srgbClr val="F4E576"/>
                </a:gs>
              </a:gsLst>
              <a:lin ang="5400000" scaled="0"/>
            </a:gradFill>
          </a:ln>
        </p:spPr>
      </p:cxnSp>
      <p:grpSp>
        <p:nvGrpSpPr>
          <p:cNvPr id="142" name="组合 141"/>
          <p:cNvGrpSpPr/>
          <p:nvPr/>
        </p:nvGrpSpPr>
        <p:grpSpPr>
          <a:xfrm>
            <a:off x="5928383" y="3633672"/>
            <a:ext cx="710703" cy="710705"/>
            <a:chOff x="3843338" y="515938"/>
            <a:chExt cx="450850" cy="450850"/>
          </a:xfrm>
          <a:solidFill>
            <a:schemeClr val="tx1">
              <a:lumMod val="85000"/>
              <a:lumOff val="15000"/>
            </a:schemeClr>
          </a:solidFill>
        </p:grpSpPr>
        <p:sp>
          <p:nvSpPr>
            <p:cNvPr id="143" name="Freeform 55"/>
            <p:cNvSpPr>
              <a:spLocks noEditPoints="1"/>
            </p:cNvSpPr>
            <p:nvPr/>
          </p:nvSpPr>
          <p:spPr bwMode="auto">
            <a:xfrm>
              <a:off x="3843338" y="515938"/>
              <a:ext cx="450850" cy="450850"/>
            </a:xfrm>
            <a:custGeom>
              <a:avLst/>
              <a:gdLst>
                <a:gd name="T0" fmla="*/ 114 w 120"/>
                <a:gd name="T1" fmla="*/ 0 h 120"/>
                <a:gd name="T2" fmla="*/ 6 w 120"/>
                <a:gd name="T3" fmla="*/ 0 h 120"/>
                <a:gd name="T4" fmla="*/ 0 w 120"/>
                <a:gd name="T5" fmla="*/ 6 h 120"/>
                <a:gd name="T6" fmla="*/ 0 w 120"/>
                <a:gd name="T7" fmla="*/ 84 h 120"/>
                <a:gd name="T8" fmla="*/ 6 w 120"/>
                <a:gd name="T9" fmla="*/ 90 h 120"/>
                <a:gd name="T10" fmla="*/ 45 w 120"/>
                <a:gd name="T11" fmla="*/ 90 h 120"/>
                <a:gd name="T12" fmla="*/ 30 w 120"/>
                <a:gd name="T13" fmla="*/ 115 h 120"/>
                <a:gd name="T14" fmla="*/ 32 w 120"/>
                <a:gd name="T15" fmla="*/ 120 h 120"/>
                <a:gd name="T16" fmla="*/ 36 w 120"/>
                <a:gd name="T17" fmla="*/ 118 h 120"/>
                <a:gd name="T18" fmla="*/ 52 w 120"/>
                <a:gd name="T19" fmla="*/ 90 h 120"/>
                <a:gd name="T20" fmla="*/ 68 w 120"/>
                <a:gd name="T21" fmla="*/ 90 h 120"/>
                <a:gd name="T22" fmla="*/ 84 w 120"/>
                <a:gd name="T23" fmla="*/ 118 h 120"/>
                <a:gd name="T24" fmla="*/ 88 w 120"/>
                <a:gd name="T25" fmla="*/ 120 h 120"/>
                <a:gd name="T26" fmla="*/ 90 w 120"/>
                <a:gd name="T27" fmla="*/ 115 h 120"/>
                <a:gd name="T28" fmla="*/ 75 w 120"/>
                <a:gd name="T29" fmla="*/ 90 h 120"/>
                <a:gd name="T30" fmla="*/ 114 w 120"/>
                <a:gd name="T31" fmla="*/ 90 h 120"/>
                <a:gd name="T32" fmla="*/ 120 w 120"/>
                <a:gd name="T33" fmla="*/ 84 h 120"/>
                <a:gd name="T34" fmla="*/ 120 w 120"/>
                <a:gd name="T35" fmla="*/ 6 h 120"/>
                <a:gd name="T36" fmla="*/ 114 w 120"/>
                <a:gd name="T37" fmla="*/ 0 h 120"/>
                <a:gd name="T38" fmla="*/ 114 w 120"/>
                <a:gd name="T39" fmla="*/ 84 h 120"/>
                <a:gd name="T40" fmla="*/ 6 w 120"/>
                <a:gd name="T41" fmla="*/ 84 h 120"/>
                <a:gd name="T42" fmla="*/ 6 w 120"/>
                <a:gd name="T43" fmla="*/ 6 h 120"/>
                <a:gd name="T44" fmla="*/ 114 w 120"/>
                <a:gd name="T45" fmla="*/ 6 h 120"/>
                <a:gd name="T46" fmla="*/ 114 w 120"/>
                <a:gd name="T47" fmla="*/ 8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120">
                  <a:moveTo>
                    <a:pt x="114" y="0"/>
                  </a:moveTo>
                  <a:cubicBezTo>
                    <a:pt x="6" y="0"/>
                    <a:pt x="6" y="0"/>
                    <a:pt x="6" y="0"/>
                  </a:cubicBezTo>
                  <a:cubicBezTo>
                    <a:pt x="3" y="0"/>
                    <a:pt x="0" y="3"/>
                    <a:pt x="0" y="6"/>
                  </a:cubicBezTo>
                  <a:cubicBezTo>
                    <a:pt x="0" y="84"/>
                    <a:pt x="0" y="84"/>
                    <a:pt x="0" y="84"/>
                  </a:cubicBezTo>
                  <a:cubicBezTo>
                    <a:pt x="0" y="87"/>
                    <a:pt x="3" y="90"/>
                    <a:pt x="6" y="90"/>
                  </a:cubicBezTo>
                  <a:cubicBezTo>
                    <a:pt x="45" y="90"/>
                    <a:pt x="45" y="90"/>
                    <a:pt x="45" y="90"/>
                  </a:cubicBezTo>
                  <a:cubicBezTo>
                    <a:pt x="30" y="115"/>
                    <a:pt x="30" y="115"/>
                    <a:pt x="30" y="115"/>
                  </a:cubicBezTo>
                  <a:cubicBezTo>
                    <a:pt x="30" y="117"/>
                    <a:pt x="30" y="119"/>
                    <a:pt x="32" y="120"/>
                  </a:cubicBezTo>
                  <a:cubicBezTo>
                    <a:pt x="33" y="120"/>
                    <a:pt x="35" y="120"/>
                    <a:pt x="36" y="118"/>
                  </a:cubicBezTo>
                  <a:cubicBezTo>
                    <a:pt x="52" y="90"/>
                    <a:pt x="52" y="90"/>
                    <a:pt x="52" y="90"/>
                  </a:cubicBezTo>
                  <a:cubicBezTo>
                    <a:pt x="68" y="90"/>
                    <a:pt x="68" y="90"/>
                    <a:pt x="68" y="90"/>
                  </a:cubicBezTo>
                  <a:cubicBezTo>
                    <a:pt x="84" y="118"/>
                    <a:pt x="84" y="118"/>
                    <a:pt x="84" y="118"/>
                  </a:cubicBezTo>
                  <a:cubicBezTo>
                    <a:pt x="85" y="120"/>
                    <a:pt x="87" y="120"/>
                    <a:pt x="88" y="120"/>
                  </a:cubicBezTo>
                  <a:cubicBezTo>
                    <a:pt x="90" y="119"/>
                    <a:pt x="90" y="117"/>
                    <a:pt x="90" y="115"/>
                  </a:cubicBezTo>
                  <a:cubicBezTo>
                    <a:pt x="75" y="90"/>
                    <a:pt x="75" y="90"/>
                    <a:pt x="75" y="90"/>
                  </a:cubicBezTo>
                  <a:cubicBezTo>
                    <a:pt x="114" y="90"/>
                    <a:pt x="114" y="90"/>
                    <a:pt x="114" y="90"/>
                  </a:cubicBezTo>
                  <a:cubicBezTo>
                    <a:pt x="117" y="90"/>
                    <a:pt x="120" y="87"/>
                    <a:pt x="120" y="84"/>
                  </a:cubicBezTo>
                  <a:cubicBezTo>
                    <a:pt x="120" y="6"/>
                    <a:pt x="120" y="6"/>
                    <a:pt x="120" y="6"/>
                  </a:cubicBezTo>
                  <a:cubicBezTo>
                    <a:pt x="120" y="3"/>
                    <a:pt x="117" y="0"/>
                    <a:pt x="114" y="0"/>
                  </a:cubicBezTo>
                  <a:close/>
                  <a:moveTo>
                    <a:pt x="114" y="84"/>
                  </a:moveTo>
                  <a:cubicBezTo>
                    <a:pt x="6" y="84"/>
                    <a:pt x="6" y="84"/>
                    <a:pt x="6" y="84"/>
                  </a:cubicBezTo>
                  <a:cubicBezTo>
                    <a:pt x="6" y="6"/>
                    <a:pt x="6" y="6"/>
                    <a:pt x="6" y="6"/>
                  </a:cubicBezTo>
                  <a:cubicBezTo>
                    <a:pt x="114" y="6"/>
                    <a:pt x="114" y="6"/>
                    <a:pt x="114" y="6"/>
                  </a:cubicBezTo>
                  <a:lnTo>
                    <a:pt x="114" y="84"/>
                  </a:lnTo>
                  <a:close/>
                </a:path>
              </a:pathLst>
            </a:custGeom>
            <a:solidFill>
              <a:schemeClr val="bg1"/>
            </a:solidFill>
            <a:ln w="9525">
              <a:solidFill>
                <a:schemeClr val="bg1"/>
              </a:solidFill>
              <a:round/>
              <a:headEnd/>
              <a:tailEnd/>
            </a:ln>
          </p:spPr>
          <p:txBody>
            <a:bodyPr/>
            <a:lstStyle/>
            <a:p>
              <a:pPr>
                <a:defRPr/>
              </a:pPr>
              <a:endParaRPr lang="zh-CN" altLang="en-US"/>
            </a:p>
          </p:txBody>
        </p:sp>
        <p:sp>
          <p:nvSpPr>
            <p:cNvPr id="144" name="Freeform 56"/>
            <p:cNvSpPr>
              <a:spLocks/>
            </p:cNvSpPr>
            <p:nvPr/>
          </p:nvSpPr>
          <p:spPr bwMode="auto">
            <a:xfrm>
              <a:off x="3922713" y="595313"/>
              <a:ext cx="292100" cy="179388"/>
            </a:xfrm>
            <a:custGeom>
              <a:avLst/>
              <a:gdLst>
                <a:gd name="T0" fmla="*/ 3 w 78"/>
                <a:gd name="T1" fmla="*/ 48 h 48"/>
                <a:gd name="T2" fmla="*/ 5 w 78"/>
                <a:gd name="T3" fmla="*/ 47 h 48"/>
                <a:gd name="T4" fmla="*/ 28 w 78"/>
                <a:gd name="T5" fmla="*/ 13 h 48"/>
                <a:gd name="T6" fmla="*/ 55 w 78"/>
                <a:gd name="T7" fmla="*/ 35 h 48"/>
                <a:gd name="T8" fmla="*/ 58 w 78"/>
                <a:gd name="T9" fmla="*/ 36 h 48"/>
                <a:gd name="T10" fmla="*/ 60 w 78"/>
                <a:gd name="T11" fmla="*/ 35 h 48"/>
                <a:gd name="T12" fmla="*/ 78 w 78"/>
                <a:gd name="T13" fmla="*/ 5 h 48"/>
                <a:gd name="T14" fmla="*/ 77 w 78"/>
                <a:gd name="T15" fmla="*/ 0 h 48"/>
                <a:gd name="T16" fmla="*/ 72 w 78"/>
                <a:gd name="T17" fmla="*/ 1 h 48"/>
                <a:gd name="T18" fmla="*/ 56 w 78"/>
                <a:gd name="T19" fmla="*/ 29 h 48"/>
                <a:gd name="T20" fmla="*/ 29 w 78"/>
                <a:gd name="T21" fmla="*/ 7 h 48"/>
                <a:gd name="T22" fmla="*/ 27 w 78"/>
                <a:gd name="T23" fmla="*/ 6 h 48"/>
                <a:gd name="T24" fmla="*/ 25 w 78"/>
                <a:gd name="T25" fmla="*/ 7 h 48"/>
                <a:gd name="T26" fmla="*/ 1 w 78"/>
                <a:gd name="T27" fmla="*/ 43 h 48"/>
                <a:gd name="T28" fmla="*/ 1 w 78"/>
                <a:gd name="T29" fmla="*/ 47 h 48"/>
                <a:gd name="T30" fmla="*/ 3 w 78"/>
                <a:gd name="T3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48">
                  <a:moveTo>
                    <a:pt x="3" y="48"/>
                  </a:moveTo>
                  <a:cubicBezTo>
                    <a:pt x="4" y="48"/>
                    <a:pt x="5" y="48"/>
                    <a:pt x="5" y="47"/>
                  </a:cubicBezTo>
                  <a:cubicBezTo>
                    <a:pt x="28" y="13"/>
                    <a:pt x="28" y="13"/>
                    <a:pt x="28" y="13"/>
                  </a:cubicBezTo>
                  <a:cubicBezTo>
                    <a:pt x="55" y="35"/>
                    <a:pt x="55" y="35"/>
                    <a:pt x="55" y="35"/>
                  </a:cubicBezTo>
                  <a:cubicBezTo>
                    <a:pt x="56" y="36"/>
                    <a:pt x="57" y="36"/>
                    <a:pt x="58" y="36"/>
                  </a:cubicBezTo>
                  <a:cubicBezTo>
                    <a:pt x="58" y="36"/>
                    <a:pt x="59" y="35"/>
                    <a:pt x="60" y="35"/>
                  </a:cubicBezTo>
                  <a:cubicBezTo>
                    <a:pt x="78" y="5"/>
                    <a:pt x="78" y="5"/>
                    <a:pt x="78" y="5"/>
                  </a:cubicBezTo>
                  <a:cubicBezTo>
                    <a:pt x="78" y="3"/>
                    <a:pt x="78" y="1"/>
                    <a:pt x="77" y="0"/>
                  </a:cubicBezTo>
                  <a:cubicBezTo>
                    <a:pt x="75" y="0"/>
                    <a:pt x="73" y="0"/>
                    <a:pt x="72" y="1"/>
                  </a:cubicBezTo>
                  <a:cubicBezTo>
                    <a:pt x="56" y="29"/>
                    <a:pt x="56" y="29"/>
                    <a:pt x="56" y="29"/>
                  </a:cubicBezTo>
                  <a:cubicBezTo>
                    <a:pt x="29" y="7"/>
                    <a:pt x="29" y="7"/>
                    <a:pt x="29" y="7"/>
                  </a:cubicBezTo>
                  <a:cubicBezTo>
                    <a:pt x="28" y="6"/>
                    <a:pt x="27" y="6"/>
                    <a:pt x="27" y="6"/>
                  </a:cubicBezTo>
                  <a:cubicBezTo>
                    <a:pt x="26" y="6"/>
                    <a:pt x="25" y="7"/>
                    <a:pt x="25" y="7"/>
                  </a:cubicBezTo>
                  <a:cubicBezTo>
                    <a:pt x="1" y="43"/>
                    <a:pt x="1" y="43"/>
                    <a:pt x="1" y="43"/>
                  </a:cubicBezTo>
                  <a:cubicBezTo>
                    <a:pt x="0" y="45"/>
                    <a:pt x="0" y="47"/>
                    <a:pt x="1" y="47"/>
                  </a:cubicBezTo>
                  <a:cubicBezTo>
                    <a:pt x="2" y="48"/>
                    <a:pt x="2" y="48"/>
                    <a:pt x="3" y="48"/>
                  </a:cubicBezTo>
                  <a:close/>
                </a:path>
              </a:pathLst>
            </a:custGeom>
            <a:solidFill>
              <a:schemeClr val="bg1"/>
            </a:solidFill>
            <a:ln w="9525">
              <a:solidFill>
                <a:schemeClr val="bg1"/>
              </a:solidFill>
              <a:round/>
              <a:headEnd/>
              <a:tailEnd/>
            </a:ln>
          </p:spPr>
          <p:txBody>
            <a:bodyPr/>
            <a:lstStyle/>
            <a:p>
              <a:pPr>
                <a:defRPr/>
              </a:pPr>
              <a:endParaRPr lang="zh-CN" altLang="en-US"/>
            </a:p>
          </p:txBody>
        </p:sp>
      </p:grpSp>
    </p:spTree>
    <p:extLst>
      <p:ext uri="{BB962C8B-B14F-4D97-AF65-F5344CB8AC3E}">
        <p14:creationId xmlns:p14="http://schemas.microsoft.com/office/powerpoint/2010/main" val="2640361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useBgFill="1">
        <p:nvSpPr>
          <p:cNvPr id="48" name="任意多边形 47"/>
          <p:cNvSpPr/>
          <p:nvPr/>
        </p:nvSpPr>
        <p:spPr>
          <a:xfrm rot="9125079">
            <a:off x="5811352" y="2005221"/>
            <a:ext cx="1893925" cy="1538034"/>
          </a:xfrm>
          <a:custGeom>
            <a:avLst/>
            <a:gdLst>
              <a:gd name="connsiteX0" fmla="*/ 823693 w 1440187"/>
              <a:gd name="connsiteY0" fmla="*/ 1161944 h 1169530"/>
              <a:gd name="connsiteX1" fmla="*/ 7586 w 1440187"/>
              <a:gd name="connsiteY1" fmla="*/ 553037 h 1169530"/>
              <a:gd name="connsiteX2" fmla="*/ 143018 w 1440187"/>
              <a:gd name="connsiteY2" fmla="*/ 18874 h 1169530"/>
              <a:gd name="connsiteX3" fmla="*/ 160132 w 1440187"/>
              <a:gd name="connsiteY3" fmla="*/ 0 h 1169530"/>
              <a:gd name="connsiteX4" fmla="*/ 220016 w 1440187"/>
              <a:gd name="connsiteY4" fmla="*/ 110327 h 1169530"/>
              <a:gd name="connsiteX5" fmla="*/ 817051 w 1440187"/>
              <a:gd name="connsiteY5" fmla="*/ 427767 h 1169530"/>
              <a:gd name="connsiteX6" fmla="*/ 1326167 w 1440187"/>
              <a:gd name="connsiteY6" fmla="*/ 216885 h 1169530"/>
              <a:gd name="connsiteX7" fmla="*/ 1374986 w 1440187"/>
              <a:gd name="connsiteY7" fmla="*/ 157715 h 1169530"/>
              <a:gd name="connsiteX8" fmla="*/ 1397246 w 1440187"/>
              <a:gd name="connsiteY8" fmla="*/ 204346 h 1169530"/>
              <a:gd name="connsiteX9" fmla="*/ 1432601 w 1440187"/>
              <a:gd name="connsiteY9" fmla="*/ 345836 h 1169530"/>
              <a:gd name="connsiteX10" fmla="*/ 823693 w 1440187"/>
              <a:gd name="connsiteY10" fmla="*/ 1161944 h 116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187" h="1169530">
                <a:moveTo>
                  <a:pt x="823693" y="1161944"/>
                </a:moveTo>
                <a:cubicBezTo>
                  <a:pt x="430186" y="1219161"/>
                  <a:pt x="64802" y="946544"/>
                  <a:pt x="7586" y="553037"/>
                </a:cubicBezTo>
                <a:cubicBezTo>
                  <a:pt x="-21023" y="356283"/>
                  <a:pt x="32827" y="166560"/>
                  <a:pt x="143018" y="18874"/>
                </a:cubicBezTo>
                <a:lnTo>
                  <a:pt x="160132" y="0"/>
                </a:lnTo>
                <a:lnTo>
                  <a:pt x="220016" y="110327"/>
                </a:lnTo>
                <a:cubicBezTo>
                  <a:pt x="349405" y="301848"/>
                  <a:pt x="568523" y="427768"/>
                  <a:pt x="817051" y="427767"/>
                </a:cubicBezTo>
                <a:cubicBezTo>
                  <a:pt x="1015874" y="427767"/>
                  <a:pt x="1195874" y="347179"/>
                  <a:pt x="1326167" y="216885"/>
                </a:cubicBezTo>
                <a:lnTo>
                  <a:pt x="1374986" y="157715"/>
                </a:lnTo>
                <a:lnTo>
                  <a:pt x="1397246" y="204346"/>
                </a:lnTo>
                <a:cubicBezTo>
                  <a:pt x="1413481" y="249348"/>
                  <a:pt x="1425449" y="296648"/>
                  <a:pt x="1432601" y="345836"/>
                </a:cubicBezTo>
                <a:cubicBezTo>
                  <a:pt x="1489818" y="739343"/>
                  <a:pt x="1217201" y="1104727"/>
                  <a:pt x="823693" y="1161944"/>
                </a:cubicBezTo>
                <a:close/>
              </a:path>
            </a:pathLst>
          </a:cu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0" name="Freeform 45"/>
          <p:cNvSpPr>
            <a:spLocks noEditPoints="1"/>
          </p:cNvSpPr>
          <p:nvPr/>
        </p:nvSpPr>
        <p:spPr bwMode="auto">
          <a:xfrm>
            <a:off x="619899" y="693506"/>
            <a:ext cx="407988" cy="390525"/>
          </a:xfrm>
          <a:custGeom>
            <a:avLst/>
            <a:gdLst>
              <a:gd name="T0" fmla="*/ 109 w 109"/>
              <a:gd name="T1" fmla="*/ 28 h 104"/>
              <a:gd name="T2" fmla="*/ 25 w 109"/>
              <a:gd name="T3" fmla="*/ 28 h 104"/>
              <a:gd name="T4" fmla="*/ 18 w 109"/>
              <a:gd name="T5" fmla="*/ 0 h 104"/>
              <a:gd name="T6" fmla="*/ 0 w 109"/>
              <a:gd name="T7" fmla="*/ 0 h 104"/>
              <a:gd name="T8" fmla="*/ 0 w 109"/>
              <a:gd name="T9" fmla="*/ 4 h 104"/>
              <a:gd name="T10" fmla="*/ 15 w 109"/>
              <a:gd name="T11" fmla="*/ 4 h 104"/>
              <a:gd name="T12" fmla="*/ 35 w 109"/>
              <a:gd name="T13" fmla="*/ 84 h 104"/>
              <a:gd name="T14" fmla="*/ 28 w 109"/>
              <a:gd name="T15" fmla="*/ 94 h 104"/>
              <a:gd name="T16" fmla="*/ 38 w 109"/>
              <a:gd name="T17" fmla="*/ 104 h 104"/>
              <a:gd name="T18" fmla="*/ 48 w 109"/>
              <a:gd name="T19" fmla="*/ 94 h 104"/>
              <a:gd name="T20" fmla="*/ 46 w 109"/>
              <a:gd name="T21" fmla="*/ 88 h 104"/>
              <a:gd name="T22" fmla="*/ 74 w 109"/>
              <a:gd name="T23" fmla="*/ 88 h 104"/>
              <a:gd name="T24" fmla="*/ 72 w 109"/>
              <a:gd name="T25" fmla="*/ 94 h 104"/>
              <a:gd name="T26" fmla="*/ 82 w 109"/>
              <a:gd name="T27" fmla="*/ 104 h 104"/>
              <a:gd name="T28" fmla="*/ 92 w 109"/>
              <a:gd name="T29" fmla="*/ 94 h 104"/>
              <a:gd name="T30" fmla="*/ 82 w 109"/>
              <a:gd name="T31" fmla="*/ 84 h 104"/>
              <a:gd name="T32" fmla="*/ 39 w 109"/>
              <a:gd name="T33" fmla="*/ 84 h 104"/>
              <a:gd name="T34" fmla="*/ 37 w 109"/>
              <a:gd name="T35" fmla="*/ 76 h 104"/>
              <a:gd name="T36" fmla="*/ 93 w 109"/>
              <a:gd name="T37" fmla="*/ 76 h 104"/>
              <a:gd name="T38" fmla="*/ 109 w 109"/>
              <a:gd name="T39" fmla="*/ 28 h 104"/>
              <a:gd name="T40" fmla="*/ 44 w 109"/>
              <a:gd name="T41" fmla="*/ 94 h 104"/>
              <a:gd name="T42" fmla="*/ 38 w 109"/>
              <a:gd name="T43" fmla="*/ 100 h 104"/>
              <a:gd name="T44" fmla="*/ 32 w 109"/>
              <a:gd name="T45" fmla="*/ 94 h 104"/>
              <a:gd name="T46" fmla="*/ 38 w 109"/>
              <a:gd name="T47" fmla="*/ 88 h 104"/>
              <a:gd name="T48" fmla="*/ 44 w 109"/>
              <a:gd name="T49" fmla="*/ 94 h 104"/>
              <a:gd name="T50" fmla="*/ 88 w 109"/>
              <a:gd name="T51" fmla="*/ 94 h 104"/>
              <a:gd name="T52" fmla="*/ 82 w 109"/>
              <a:gd name="T53" fmla="*/ 100 h 104"/>
              <a:gd name="T54" fmla="*/ 76 w 109"/>
              <a:gd name="T55" fmla="*/ 94 h 104"/>
              <a:gd name="T56" fmla="*/ 82 w 109"/>
              <a:gd name="T57" fmla="*/ 88 h 104"/>
              <a:gd name="T58" fmla="*/ 88 w 109"/>
              <a:gd name="T59" fmla="*/ 94 h 104"/>
              <a:gd name="T60" fmla="*/ 36 w 109"/>
              <a:gd name="T61" fmla="*/ 72 h 104"/>
              <a:gd name="T62" fmla="*/ 26 w 109"/>
              <a:gd name="T63" fmla="*/ 32 h 104"/>
              <a:gd name="T64" fmla="*/ 104 w 109"/>
              <a:gd name="T65" fmla="*/ 32 h 104"/>
              <a:gd name="T66" fmla="*/ 90 w 109"/>
              <a:gd name="T67" fmla="*/ 72 h 104"/>
              <a:gd name="T68" fmla="*/ 36 w 109"/>
              <a:gd name="T69" fmla="*/ 7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9" h="104">
                <a:moveTo>
                  <a:pt x="109" y="28"/>
                </a:moveTo>
                <a:cubicBezTo>
                  <a:pt x="25" y="28"/>
                  <a:pt x="25" y="28"/>
                  <a:pt x="25" y="28"/>
                </a:cubicBezTo>
                <a:cubicBezTo>
                  <a:pt x="18" y="0"/>
                  <a:pt x="18" y="0"/>
                  <a:pt x="18" y="0"/>
                </a:cubicBezTo>
                <a:cubicBezTo>
                  <a:pt x="0" y="0"/>
                  <a:pt x="0" y="0"/>
                  <a:pt x="0" y="0"/>
                </a:cubicBezTo>
                <a:cubicBezTo>
                  <a:pt x="0" y="4"/>
                  <a:pt x="0" y="4"/>
                  <a:pt x="0" y="4"/>
                </a:cubicBezTo>
                <a:cubicBezTo>
                  <a:pt x="15" y="4"/>
                  <a:pt x="15" y="4"/>
                  <a:pt x="15" y="4"/>
                </a:cubicBezTo>
                <a:cubicBezTo>
                  <a:pt x="35" y="84"/>
                  <a:pt x="35" y="84"/>
                  <a:pt x="35" y="84"/>
                </a:cubicBezTo>
                <a:cubicBezTo>
                  <a:pt x="31" y="85"/>
                  <a:pt x="28" y="89"/>
                  <a:pt x="28" y="94"/>
                </a:cubicBezTo>
                <a:cubicBezTo>
                  <a:pt x="28" y="99"/>
                  <a:pt x="32" y="104"/>
                  <a:pt x="38" y="104"/>
                </a:cubicBezTo>
                <a:cubicBezTo>
                  <a:pt x="43" y="104"/>
                  <a:pt x="48" y="99"/>
                  <a:pt x="48" y="94"/>
                </a:cubicBezTo>
                <a:cubicBezTo>
                  <a:pt x="48" y="91"/>
                  <a:pt x="47" y="89"/>
                  <a:pt x="46" y="88"/>
                </a:cubicBezTo>
                <a:cubicBezTo>
                  <a:pt x="74" y="88"/>
                  <a:pt x="74" y="88"/>
                  <a:pt x="74" y="88"/>
                </a:cubicBezTo>
                <a:cubicBezTo>
                  <a:pt x="72" y="89"/>
                  <a:pt x="72" y="91"/>
                  <a:pt x="72" y="94"/>
                </a:cubicBezTo>
                <a:cubicBezTo>
                  <a:pt x="72" y="99"/>
                  <a:pt x="76" y="104"/>
                  <a:pt x="82" y="104"/>
                </a:cubicBezTo>
                <a:cubicBezTo>
                  <a:pt x="87" y="104"/>
                  <a:pt x="92" y="99"/>
                  <a:pt x="92" y="94"/>
                </a:cubicBezTo>
                <a:cubicBezTo>
                  <a:pt x="92" y="88"/>
                  <a:pt x="87" y="84"/>
                  <a:pt x="82" y="84"/>
                </a:cubicBezTo>
                <a:cubicBezTo>
                  <a:pt x="39" y="84"/>
                  <a:pt x="39" y="84"/>
                  <a:pt x="39" y="84"/>
                </a:cubicBezTo>
                <a:cubicBezTo>
                  <a:pt x="37" y="76"/>
                  <a:pt x="37" y="76"/>
                  <a:pt x="37" y="76"/>
                </a:cubicBezTo>
                <a:cubicBezTo>
                  <a:pt x="93" y="76"/>
                  <a:pt x="93" y="76"/>
                  <a:pt x="93" y="76"/>
                </a:cubicBezTo>
                <a:lnTo>
                  <a:pt x="109" y="28"/>
                </a:lnTo>
                <a:close/>
                <a:moveTo>
                  <a:pt x="44" y="94"/>
                </a:moveTo>
                <a:cubicBezTo>
                  <a:pt x="44" y="97"/>
                  <a:pt x="41" y="100"/>
                  <a:pt x="38" y="100"/>
                </a:cubicBezTo>
                <a:cubicBezTo>
                  <a:pt x="34" y="100"/>
                  <a:pt x="32" y="97"/>
                  <a:pt x="32" y="94"/>
                </a:cubicBezTo>
                <a:cubicBezTo>
                  <a:pt x="32" y="90"/>
                  <a:pt x="34" y="88"/>
                  <a:pt x="38" y="88"/>
                </a:cubicBezTo>
                <a:cubicBezTo>
                  <a:pt x="41" y="88"/>
                  <a:pt x="44" y="90"/>
                  <a:pt x="44" y="94"/>
                </a:cubicBezTo>
                <a:close/>
                <a:moveTo>
                  <a:pt x="88" y="94"/>
                </a:moveTo>
                <a:cubicBezTo>
                  <a:pt x="88" y="97"/>
                  <a:pt x="85" y="100"/>
                  <a:pt x="82" y="100"/>
                </a:cubicBezTo>
                <a:cubicBezTo>
                  <a:pt x="78" y="100"/>
                  <a:pt x="76" y="97"/>
                  <a:pt x="76" y="94"/>
                </a:cubicBezTo>
                <a:cubicBezTo>
                  <a:pt x="76" y="90"/>
                  <a:pt x="78" y="88"/>
                  <a:pt x="82" y="88"/>
                </a:cubicBezTo>
                <a:cubicBezTo>
                  <a:pt x="85" y="88"/>
                  <a:pt x="88" y="90"/>
                  <a:pt x="88" y="94"/>
                </a:cubicBezTo>
                <a:close/>
                <a:moveTo>
                  <a:pt x="36" y="72"/>
                </a:moveTo>
                <a:cubicBezTo>
                  <a:pt x="26" y="32"/>
                  <a:pt x="26" y="32"/>
                  <a:pt x="26" y="32"/>
                </a:cubicBezTo>
                <a:cubicBezTo>
                  <a:pt x="104" y="32"/>
                  <a:pt x="104" y="32"/>
                  <a:pt x="104" y="32"/>
                </a:cubicBezTo>
                <a:cubicBezTo>
                  <a:pt x="90" y="72"/>
                  <a:pt x="90" y="72"/>
                  <a:pt x="90" y="72"/>
                </a:cubicBezTo>
                <a:lnTo>
                  <a:pt x="36" y="7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营销方案</a:t>
            </a:r>
          </a:p>
        </p:txBody>
      </p:sp>
      <p:sp>
        <p:nvSpPr>
          <p:cNvPr id="12" name="Freeform 77"/>
          <p:cNvSpPr>
            <a:spLocks noEditPoints="1"/>
          </p:cNvSpPr>
          <p:nvPr/>
        </p:nvSpPr>
        <p:spPr bwMode="auto">
          <a:xfrm>
            <a:off x="4786631" y="2895353"/>
            <a:ext cx="517935" cy="517935"/>
          </a:xfrm>
          <a:custGeom>
            <a:avLst/>
            <a:gdLst>
              <a:gd name="T0" fmla="*/ 2147483646 w 200"/>
              <a:gd name="T1" fmla="*/ 2147483646 h 200"/>
              <a:gd name="T2" fmla="*/ 2147483646 w 200"/>
              <a:gd name="T3" fmla="*/ 2147483646 h 200"/>
              <a:gd name="T4" fmla="*/ 2147483646 w 200"/>
              <a:gd name="T5" fmla="*/ 2147483646 h 200"/>
              <a:gd name="T6" fmla="*/ 2147483646 w 200"/>
              <a:gd name="T7" fmla="*/ 2147483646 h 200"/>
              <a:gd name="T8" fmla="*/ 2147483646 w 200"/>
              <a:gd name="T9" fmla="*/ 2147483646 h 200"/>
              <a:gd name="T10" fmla="*/ 2147483646 w 200"/>
              <a:gd name="T11" fmla="*/ 2147483646 h 200"/>
              <a:gd name="T12" fmla="*/ 2147483646 w 200"/>
              <a:gd name="T13" fmla="*/ 2147483646 h 200"/>
              <a:gd name="T14" fmla="*/ 2147483646 w 200"/>
              <a:gd name="T15" fmla="*/ 2147483646 h 200"/>
              <a:gd name="T16" fmla="*/ 2147483646 w 200"/>
              <a:gd name="T17" fmla="*/ 2147483646 h 200"/>
              <a:gd name="T18" fmla="*/ 2147483646 w 200"/>
              <a:gd name="T19" fmla="*/ 2147483646 h 200"/>
              <a:gd name="T20" fmla="*/ 2147483646 w 200"/>
              <a:gd name="T21" fmla="*/ 2147483646 h 200"/>
              <a:gd name="T22" fmla="*/ 2147483646 w 200"/>
              <a:gd name="T23" fmla="*/ 2147483646 h 200"/>
              <a:gd name="T24" fmla="*/ 2147483646 w 200"/>
              <a:gd name="T25" fmla="*/ 2147483646 h 200"/>
              <a:gd name="T26" fmla="*/ 2147483646 w 200"/>
              <a:gd name="T27" fmla="*/ 2147483646 h 200"/>
              <a:gd name="T28" fmla="*/ 2147483646 w 200"/>
              <a:gd name="T29" fmla="*/ 2147483646 h 200"/>
              <a:gd name="T30" fmla="*/ 2147483646 w 200"/>
              <a:gd name="T31" fmla="*/ 2147483646 h 200"/>
              <a:gd name="T32" fmla="*/ 2147483646 w 200"/>
              <a:gd name="T33" fmla="*/ 2147483646 h 200"/>
              <a:gd name="T34" fmla="*/ 2147483646 w 200"/>
              <a:gd name="T35" fmla="*/ 2147483646 h 200"/>
              <a:gd name="T36" fmla="*/ 2147483646 w 200"/>
              <a:gd name="T37" fmla="*/ 2147483646 h 200"/>
              <a:gd name="T38" fmla="*/ 2147483646 w 200"/>
              <a:gd name="T39" fmla="*/ 2147483646 h 200"/>
              <a:gd name="T40" fmla="*/ 2147483646 w 200"/>
              <a:gd name="T41" fmla="*/ 2147483646 h 200"/>
              <a:gd name="T42" fmla="*/ 2147483646 w 200"/>
              <a:gd name="T43" fmla="*/ 2147483646 h 200"/>
              <a:gd name="T44" fmla="*/ 2147483646 w 200"/>
              <a:gd name="T45" fmla="*/ 2147483646 h 200"/>
              <a:gd name="T46" fmla="*/ 2147483646 w 200"/>
              <a:gd name="T47" fmla="*/ 2147483646 h 200"/>
              <a:gd name="T48" fmla="*/ 2147483646 w 200"/>
              <a:gd name="T49" fmla="*/ 2147483646 h 200"/>
              <a:gd name="T50" fmla="*/ 2147483646 w 200"/>
              <a:gd name="T51" fmla="*/ 2147483646 h 200"/>
              <a:gd name="T52" fmla="*/ 2147483646 w 200"/>
              <a:gd name="T53" fmla="*/ 2147483646 h 200"/>
              <a:gd name="T54" fmla="*/ 2147483646 w 200"/>
              <a:gd name="T55" fmla="*/ 2147483646 h 200"/>
              <a:gd name="T56" fmla="*/ 2147483646 w 200"/>
              <a:gd name="T57" fmla="*/ 2147483646 h 200"/>
              <a:gd name="T58" fmla="*/ 2147483646 w 200"/>
              <a:gd name="T59" fmla="*/ 2147483646 h 200"/>
              <a:gd name="T60" fmla="*/ 2147483646 w 200"/>
              <a:gd name="T61" fmla="*/ 2147483646 h 200"/>
              <a:gd name="T62" fmla="*/ 2147483646 w 200"/>
              <a:gd name="T63" fmla="*/ 2147483646 h 200"/>
              <a:gd name="T64" fmla="*/ 2147483646 w 200"/>
              <a:gd name="T65" fmla="*/ 2147483646 h 200"/>
              <a:gd name="T66" fmla="*/ 2147483646 w 200"/>
              <a:gd name="T67" fmla="*/ 2147483646 h 200"/>
              <a:gd name="T68" fmla="*/ 2147483646 w 200"/>
              <a:gd name="T69" fmla="*/ 2147483646 h 200"/>
              <a:gd name="T70" fmla="*/ 2147483646 w 200"/>
              <a:gd name="T71" fmla="*/ 0 h 200"/>
              <a:gd name="T72" fmla="*/ 2147483646 w 200"/>
              <a:gd name="T73" fmla="*/ 2147483646 h 200"/>
              <a:gd name="T74" fmla="*/ 2147483646 w 200"/>
              <a:gd name="T75" fmla="*/ 2147483646 h 200"/>
              <a:gd name="T76" fmla="*/ 2147483646 w 200"/>
              <a:gd name="T77" fmla="*/ 2147483646 h 200"/>
              <a:gd name="T78" fmla="*/ 0 w 200"/>
              <a:gd name="T79" fmla="*/ 2147483646 h 200"/>
              <a:gd name="T80" fmla="*/ 2147483646 w 200"/>
              <a:gd name="T81" fmla="*/ 2147483646 h 200"/>
              <a:gd name="T82" fmla="*/ 2147483646 w 200"/>
              <a:gd name="T83" fmla="*/ 2147483646 h 200"/>
              <a:gd name="T84" fmla="*/ 2147483646 w 200"/>
              <a:gd name="T85" fmla="*/ 2147483646 h 200"/>
              <a:gd name="T86" fmla="*/ 2147483646 w 200"/>
              <a:gd name="T87" fmla="*/ 2147483646 h 200"/>
              <a:gd name="T88" fmla="*/ 2147483646 w 200"/>
              <a:gd name="T89" fmla="*/ 2147483646 h 200"/>
              <a:gd name="T90" fmla="*/ 2147483646 w 200"/>
              <a:gd name="T91" fmla="*/ 2147483646 h 200"/>
              <a:gd name="T92" fmla="*/ 2147483646 w 200"/>
              <a:gd name="T93" fmla="*/ 2147483646 h 200"/>
              <a:gd name="T94" fmla="*/ 2147483646 w 200"/>
              <a:gd name="T95" fmla="*/ 2147483646 h 200"/>
              <a:gd name="T96" fmla="*/ 2147483646 w 200"/>
              <a:gd name="T97" fmla="*/ 2147483646 h 200"/>
              <a:gd name="T98" fmla="*/ 2147483646 w 200"/>
              <a:gd name="T99" fmla="*/ 2147483646 h 200"/>
              <a:gd name="T100" fmla="*/ 2147483646 w 200"/>
              <a:gd name="T101" fmla="*/ 2147483646 h 200"/>
              <a:gd name="T102" fmla="*/ 2147483646 w 200"/>
              <a:gd name="T103" fmla="*/ 2147483646 h 200"/>
              <a:gd name="T104" fmla="*/ 2147483646 w 200"/>
              <a:gd name="T105" fmla="*/ 2147483646 h 200"/>
              <a:gd name="T106" fmla="*/ 2147483646 w 200"/>
              <a:gd name="T107" fmla="*/ 2147483646 h 2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00" h="200">
                <a:moveTo>
                  <a:pt x="112" y="8"/>
                </a:moveTo>
                <a:cubicBezTo>
                  <a:pt x="112" y="21"/>
                  <a:pt x="112" y="21"/>
                  <a:pt x="112" y="21"/>
                </a:cubicBezTo>
                <a:cubicBezTo>
                  <a:pt x="112" y="27"/>
                  <a:pt x="112" y="27"/>
                  <a:pt x="112" y="27"/>
                </a:cubicBezTo>
                <a:cubicBezTo>
                  <a:pt x="118" y="29"/>
                  <a:pt x="118" y="29"/>
                  <a:pt x="118" y="29"/>
                </a:cubicBezTo>
                <a:cubicBezTo>
                  <a:pt x="125" y="30"/>
                  <a:pt x="132" y="33"/>
                  <a:pt x="138" y="37"/>
                </a:cubicBezTo>
                <a:cubicBezTo>
                  <a:pt x="143" y="40"/>
                  <a:pt x="143" y="40"/>
                  <a:pt x="143" y="40"/>
                </a:cubicBezTo>
                <a:cubicBezTo>
                  <a:pt x="147" y="36"/>
                  <a:pt x="147" y="36"/>
                  <a:pt x="147" y="36"/>
                </a:cubicBezTo>
                <a:cubicBezTo>
                  <a:pt x="157" y="26"/>
                  <a:pt x="157" y="26"/>
                  <a:pt x="157" y="26"/>
                </a:cubicBezTo>
                <a:cubicBezTo>
                  <a:pt x="174" y="43"/>
                  <a:pt x="174" y="43"/>
                  <a:pt x="174" y="43"/>
                </a:cubicBezTo>
                <a:cubicBezTo>
                  <a:pt x="164" y="53"/>
                  <a:pt x="164" y="53"/>
                  <a:pt x="164" y="53"/>
                </a:cubicBezTo>
                <a:cubicBezTo>
                  <a:pt x="160" y="57"/>
                  <a:pt x="160" y="57"/>
                  <a:pt x="160" y="57"/>
                </a:cubicBezTo>
                <a:cubicBezTo>
                  <a:pt x="163" y="62"/>
                  <a:pt x="163" y="62"/>
                  <a:pt x="163" y="62"/>
                </a:cubicBezTo>
                <a:cubicBezTo>
                  <a:pt x="166" y="68"/>
                  <a:pt x="169" y="75"/>
                  <a:pt x="170" y="81"/>
                </a:cubicBezTo>
                <a:cubicBezTo>
                  <a:pt x="172" y="88"/>
                  <a:pt x="172" y="88"/>
                  <a:pt x="172" y="88"/>
                </a:cubicBezTo>
                <a:cubicBezTo>
                  <a:pt x="178" y="88"/>
                  <a:pt x="178" y="88"/>
                  <a:pt x="178" y="88"/>
                </a:cubicBezTo>
                <a:cubicBezTo>
                  <a:pt x="192" y="88"/>
                  <a:pt x="192" y="88"/>
                  <a:pt x="192" y="88"/>
                </a:cubicBezTo>
                <a:cubicBezTo>
                  <a:pt x="192" y="112"/>
                  <a:pt x="192" y="112"/>
                  <a:pt x="192" y="112"/>
                </a:cubicBezTo>
                <a:cubicBezTo>
                  <a:pt x="177" y="112"/>
                  <a:pt x="177" y="112"/>
                  <a:pt x="177" y="112"/>
                </a:cubicBezTo>
                <a:cubicBezTo>
                  <a:pt x="171" y="112"/>
                  <a:pt x="171" y="112"/>
                  <a:pt x="171" y="112"/>
                </a:cubicBezTo>
                <a:cubicBezTo>
                  <a:pt x="170" y="117"/>
                  <a:pt x="170" y="117"/>
                  <a:pt x="170" y="117"/>
                </a:cubicBezTo>
                <a:cubicBezTo>
                  <a:pt x="168" y="124"/>
                  <a:pt x="165" y="130"/>
                  <a:pt x="162" y="135"/>
                </a:cubicBezTo>
                <a:cubicBezTo>
                  <a:pt x="159" y="141"/>
                  <a:pt x="159" y="141"/>
                  <a:pt x="159" y="141"/>
                </a:cubicBezTo>
                <a:cubicBezTo>
                  <a:pt x="163" y="145"/>
                  <a:pt x="163" y="145"/>
                  <a:pt x="163" y="145"/>
                </a:cubicBezTo>
                <a:cubicBezTo>
                  <a:pt x="174" y="156"/>
                  <a:pt x="174" y="156"/>
                  <a:pt x="174" y="156"/>
                </a:cubicBezTo>
                <a:cubicBezTo>
                  <a:pt x="157" y="173"/>
                  <a:pt x="157" y="173"/>
                  <a:pt x="157" y="173"/>
                </a:cubicBezTo>
                <a:cubicBezTo>
                  <a:pt x="146" y="162"/>
                  <a:pt x="146" y="162"/>
                  <a:pt x="146" y="162"/>
                </a:cubicBezTo>
                <a:cubicBezTo>
                  <a:pt x="142" y="158"/>
                  <a:pt x="142" y="158"/>
                  <a:pt x="142" y="158"/>
                </a:cubicBezTo>
                <a:cubicBezTo>
                  <a:pt x="136" y="161"/>
                  <a:pt x="136" y="161"/>
                  <a:pt x="136" y="161"/>
                </a:cubicBezTo>
                <a:cubicBezTo>
                  <a:pt x="131" y="164"/>
                  <a:pt x="125" y="166"/>
                  <a:pt x="118" y="168"/>
                </a:cubicBezTo>
                <a:cubicBezTo>
                  <a:pt x="112" y="169"/>
                  <a:pt x="112" y="169"/>
                  <a:pt x="112" y="169"/>
                </a:cubicBezTo>
                <a:cubicBezTo>
                  <a:pt x="112" y="176"/>
                  <a:pt x="112" y="176"/>
                  <a:pt x="112" y="176"/>
                </a:cubicBezTo>
                <a:cubicBezTo>
                  <a:pt x="112" y="192"/>
                  <a:pt x="112" y="192"/>
                  <a:pt x="112" y="192"/>
                </a:cubicBezTo>
                <a:cubicBezTo>
                  <a:pt x="88" y="192"/>
                  <a:pt x="88" y="192"/>
                  <a:pt x="88" y="192"/>
                </a:cubicBezTo>
                <a:cubicBezTo>
                  <a:pt x="88" y="176"/>
                  <a:pt x="88" y="176"/>
                  <a:pt x="88" y="176"/>
                </a:cubicBezTo>
                <a:cubicBezTo>
                  <a:pt x="88" y="169"/>
                  <a:pt x="88" y="169"/>
                  <a:pt x="88" y="169"/>
                </a:cubicBezTo>
                <a:cubicBezTo>
                  <a:pt x="82" y="168"/>
                  <a:pt x="82" y="168"/>
                  <a:pt x="82" y="168"/>
                </a:cubicBezTo>
                <a:cubicBezTo>
                  <a:pt x="76" y="166"/>
                  <a:pt x="70" y="164"/>
                  <a:pt x="65" y="161"/>
                </a:cubicBezTo>
                <a:cubicBezTo>
                  <a:pt x="59" y="158"/>
                  <a:pt x="59" y="158"/>
                  <a:pt x="59" y="158"/>
                </a:cubicBezTo>
                <a:cubicBezTo>
                  <a:pt x="55" y="162"/>
                  <a:pt x="55" y="162"/>
                  <a:pt x="55" y="162"/>
                </a:cubicBezTo>
                <a:cubicBezTo>
                  <a:pt x="44" y="173"/>
                  <a:pt x="44" y="173"/>
                  <a:pt x="44" y="173"/>
                </a:cubicBezTo>
                <a:cubicBezTo>
                  <a:pt x="27" y="156"/>
                  <a:pt x="27" y="156"/>
                  <a:pt x="27" y="156"/>
                </a:cubicBezTo>
                <a:cubicBezTo>
                  <a:pt x="38" y="145"/>
                  <a:pt x="38" y="145"/>
                  <a:pt x="38" y="145"/>
                </a:cubicBezTo>
                <a:cubicBezTo>
                  <a:pt x="42" y="141"/>
                  <a:pt x="42" y="141"/>
                  <a:pt x="42" y="141"/>
                </a:cubicBezTo>
                <a:cubicBezTo>
                  <a:pt x="39" y="135"/>
                  <a:pt x="39" y="135"/>
                  <a:pt x="39" y="135"/>
                </a:cubicBezTo>
                <a:cubicBezTo>
                  <a:pt x="35" y="130"/>
                  <a:pt x="33" y="124"/>
                  <a:pt x="31" y="117"/>
                </a:cubicBezTo>
                <a:cubicBezTo>
                  <a:pt x="29" y="112"/>
                  <a:pt x="29" y="112"/>
                  <a:pt x="29" y="112"/>
                </a:cubicBezTo>
                <a:cubicBezTo>
                  <a:pt x="23" y="112"/>
                  <a:pt x="23" y="112"/>
                  <a:pt x="23" y="112"/>
                </a:cubicBezTo>
                <a:cubicBezTo>
                  <a:pt x="8" y="112"/>
                  <a:pt x="8" y="112"/>
                  <a:pt x="8" y="112"/>
                </a:cubicBezTo>
                <a:cubicBezTo>
                  <a:pt x="8" y="88"/>
                  <a:pt x="8" y="88"/>
                  <a:pt x="8" y="88"/>
                </a:cubicBezTo>
                <a:cubicBezTo>
                  <a:pt x="23" y="88"/>
                  <a:pt x="23" y="88"/>
                  <a:pt x="23" y="88"/>
                </a:cubicBezTo>
                <a:cubicBezTo>
                  <a:pt x="29" y="88"/>
                  <a:pt x="29" y="88"/>
                  <a:pt x="29" y="88"/>
                </a:cubicBezTo>
                <a:cubicBezTo>
                  <a:pt x="30" y="81"/>
                  <a:pt x="30" y="81"/>
                  <a:pt x="30" y="81"/>
                </a:cubicBezTo>
                <a:cubicBezTo>
                  <a:pt x="32" y="75"/>
                  <a:pt x="35" y="68"/>
                  <a:pt x="38" y="62"/>
                </a:cubicBezTo>
                <a:cubicBezTo>
                  <a:pt x="41" y="57"/>
                  <a:pt x="41" y="57"/>
                  <a:pt x="41" y="57"/>
                </a:cubicBezTo>
                <a:cubicBezTo>
                  <a:pt x="37" y="53"/>
                  <a:pt x="37" y="53"/>
                  <a:pt x="37" y="53"/>
                </a:cubicBezTo>
                <a:cubicBezTo>
                  <a:pt x="27" y="43"/>
                  <a:pt x="27" y="43"/>
                  <a:pt x="27" y="43"/>
                </a:cubicBezTo>
                <a:cubicBezTo>
                  <a:pt x="44" y="26"/>
                  <a:pt x="44" y="26"/>
                  <a:pt x="44" y="26"/>
                </a:cubicBezTo>
                <a:cubicBezTo>
                  <a:pt x="53" y="36"/>
                  <a:pt x="53" y="36"/>
                  <a:pt x="53" y="36"/>
                </a:cubicBezTo>
                <a:cubicBezTo>
                  <a:pt x="58" y="40"/>
                  <a:pt x="58" y="40"/>
                  <a:pt x="58" y="40"/>
                </a:cubicBezTo>
                <a:cubicBezTo>
                  <a:pt x="63" y="37"/>
                  <a:pt x="63" y="37"/>
                  <a:pt x="63" y="37"/>
                </a:cubicBezTo>
                <a:cubicBezTo>
                  <a:pt x="69" y="33"/>
                  <a:pt x="76" y="30"/>
                  <a:pt x="82" y="29"/>
                </a:cubicBezTo>
                <a:cubicBezTo>
                  <a:pt x="88" y="27"/>
                  <a:pt x="88" y="27"/>
                  <a:pt x="88" y="27"/>
                </a:cubicBezTo>
                <a:cubicBezTo>
                  <a:pt x="88" y="21"/>
                  <a:pt x="88" y="21"/>
                  <a:pt x="88" y="21"/>
                </a:cubicBezTo>
                <a:cubicBezTo>
                  <a:pt x="88" y="8"/>
                  <a:pt x="88" y="8"/>
                  <a:pt x="88" y="8"/>
                </a:cubicBezTo>
                <a:cubicBezTo>
                  <a:pt x="112" y="8"/>
                  <a:pt x="112" y="8"/>
                  <a:pt x="112" y="8"/>
                </a:cubicBezTo>
                <a:moveTo>
                  <a:pt x="100" y="136"/>
                </a:moveTo>
                <a:cubicBezTo>
                  <a:pt x="120" y="136"/>
                  <a:pt x="136" y="119"/>
                  <a:pt x="136" y="100"/>
                </a:cubicBezTo>
                <a:cubicBezTo>
                  <a:pt x="136" y="80"/>
                  <a:pt x="120" y="64"/>
                  <a:pt x="100" y="64"/>
                </a:cubicBezTo>
                <a:cubicBezTo>
                  <a:pt x="81" y="64"/>
                  <a:pt x="64" y="80"/>
                  <a:pt x="64" y="100"/>
                </a:cubicBezTo>
                <a:cubicBezTo>
                  <a:pt x="64" y="119"/>
                  <a:pt x="81" y="136"/>
                  <a:pt x="100" y="136"/>
                </a:cubicBezTo>
                <a:moveTo>
                  <a:pt x="120" y="0"/>
                </a:moveTo>
                <a:cubicBezTo>
                  <a:pt x="80" y="0"/>
                  <a:pt x="80" y="0"/>
                  <a:pt x="80" y="0"/>
                </a:cubicBezTo>
                <a:cubicBezTo>
                  <a:pt x="80" y="21"/>
                  <a:pt x="80" y="21"/>
                  <a:pt x="80" y="21"/>
                </a:cubicBezTo>
                <a:cubicBezTo>
                  <a:pt x="73" y="23"/>
                  <a:pt x="66" y="26"/>
                  <a:pt x="59" y="30"/>
                </a:cubicBezTo>
                <a:cubicBezTo>
                  <a:pt x="44" y="15"/>
                  <a:pt x="44" y="15"/>
                  <a:pt x="44" y="15"/>
                </a:cubicBezTo>
                <a:cubicBezTo>
                  <a:pt x="16" y="43"/>
                  <a:pt x="16" y="43"/>
                  <a:pt x="16" y="43"/>
                </a:cubicBezTo>
                <a:cubicBezTo>
                  <a:pt x="31" y="58"/>
                  <a:pt x="31" y="58"/>
                  <a:pt x="31" y="58"/>
                </a:cubicBezTo>
                <a:cubicBezTo>
                  <a:pt x="27" y="65"/>
                  <a:pt x="25" y="72"/>
                  <a:pt x="23" y="80"/>
                </a:cubicBezTo>
                <a:cubicBezTo>
                  <a:pt x="0" y="80"/>
                  <a:pt x="0" y="80"/>
                  <a:pt x="0" y="80"/>
                </a:cubicBezTo>
                <a:cubicBezTo>
                  <a:pt x="0" y="120"/>
                  <a:pt x="0" y="120"/>
                  <a:pt x="0" y="120"/>
                </a:cubicBezTo>
                <a:cubicBezTo>
                  <a:pt x="23" y="120"/>
                  <a:pt x="23" y="120"/>
                  <a:pt x="23" y="120"/>
                </a:cubicBezTo>
                <a:cubicBezTo>
                  <a:pt x="25" y="127"/>
                  <a:pt x="28" y="133"/>
                  <a:pt x="32" y="140"/>
                </a:cubicBezTo>
                <a:cubicBezTo>
                  <a:pt x="16" y="156"/>
                  <a:pt x="16" y="156"/>
                  <a:pt x="16" y="156"/>
                </a:cubicBezTo>
                <a:cubicBezTo>
                  <a:pt x="44" y="184"/>
                  <a:pt x="44" y="184"/>
                  <a:pt x="44" y="184"/>
                </a:cubicBezTo>
                <a:cubicBezTo>
                  <a:pt x="61" y="168"/>
                  <a:pt x="61" y="168"/>
                  <a:pt x="61" y="168"/>
                </a:cubicBezTo>
                <a:cubicBezTo>
                  <a:pt x="67" y="171"/>
                  <a:pt x="73" y="174"/>
                  <a:pt x="80" y="176"/>
                </a:cubicBezTo>
                <a:cubicBezTo>
                  <a:pt x="80" y="200"/>
                  <a:pt x="80" y="200"/>
                  <a:pt x="80" y="200"/>
                </a:cubicBezTo>
                <a:cubicBezTo>
                  <a:pt x="120" y="200"/>
                  <a:pt x="120" y="200"/>
                  <a:pt x="120" y="200"/>
                </a:cubicBezTo>
                <a:cubicBezTo>
                  <a:pt x="120" y="176"/>
                  <a:pt x="120" y="176"/>
                  <a:pt x="120" y="176"/>
                </a:cubicBezTo>
                <a:cubicBezTo>
                  <a:pt x="127" y="174"/>
                  <a:pt x="134" y="171"/>
                  <a:pt x="140" y="168"/>
                </a:cubicBezTo>
                <a:cubicBezTo>
                  <a:pt x="157" y="184"/>
                  <a:pt x="157" y="184"/>
                  <a:pt x="157" y="184"/>
                </a:cubicBezTo>
                <a:cubicBezTo>
                  <a:pt x="185" y="156"/>
                  <a:pt x="185" y="156"/>
                  <a:pt x="185" y="156"/>
                </a:cubicBezTo>
                <a:cubicBezTo>
                  <a:pt x="169" y="140"/>
                  <a:pt x="169" y="140"/>
                  <a:pt x="169" y="140"/>
                </a:cubicBezTo>
                <a:cubicBezTo>
                  <a:pt x="173" y="133"/>
                  <a:pt x="175" y="127"/>
                  <a:pt x="177" y="120"/>
                </a:cubicBezTo>
                <a:cubicBezTo>
                  <a:pt x="200" y="120"/>
                  <a:pt x="200" y="120"/>
                  <a:pt x="200" y="120"/>
                </a:cubicBezTo>
                <a:cubicBezTo>
                  <a:pt x="200" y="80"/>
                  <a:pt x="200" y="80"/>
                  <a:pt x="200" y="80"/>
                </a:cubicBezTo>
                <a:cubicBezTo>
                  <a:pt x="178" y="80"/>
                  <a:pt x="178" y="80"/>
                  <a:pt x="178" y="80"/>
                </a:cubicBezTo>
                <a:cubicBezTo>
                  <a:pt x="176" y="72"/>
                  <a:pt x="174" y="65"/>
                  <a:pt x="170" y="58"/>
                </a:cubicBezTo>
                <a:cubicBezTo>
                  <a:pt x="185" y="43"/>
                  <a:pt x="185" y="43"/>
                  <a:pt x="185" y="43"/>
                </a:cubicBezTo>
                <a:cubicBezTo>
                  <a:pt x="157" y="15"/>
                  <a:pt x="157" y="15"/>
                  <a:pt x="157" y="15"/>
                </a:cubicBezTo>
                <a:cubicBezTo>
                  <a:pt x="142" y="30"/>
                  <a:pt x="142" y="30"/>
                  <a:pt x="142" y="30"/>
                </a:cubicBezTo>
                <a:cubicBezTo>
                  <a:pt x="135" y="26"/>
                  <a:pt x="128" y="23"/>
                  <a:pt x="120" y="21"/>
                </a:cubicBezTo>
                <a:lnTo>
                  <a:pt x="120" y="0"/>
                </a:lnTo>
                <a:close/>
                <a:moveTo>
                  <a:pt x="100" y="128"/>
                </a:moveTo>
                <a:cubicBezTo>
                  <a:pt x="85" y="128"/>
                  <a:pt x="72" y="115"/>
                  <a:pt x="72" y="100"/>
                </a:cubicBezTo>
                <a:cubicBezTo>
                  <a:pt x="72" y="84"/>
                  <a:pt x="85" y="72"/>
                  <a:pt x="100" y="72"/>
                </a:cubicBezTo>
                <a:cubicBezTo>
                  <a:pt x="116" y="72"/>
                  <a:pt x="128" y="84"/>
                  <a:pt x="128" y="100"/>
                </a:cubicBezTo>
                <a:cubicBezTo>
                  <a:pt x="128" y="115"/>
                  <a:pt x="116" y="128"/>
                  <a:pt x="100" y="128"/>
                </a:cubicBezTo>
              </a:path>
            </a:pathLst>
          </a:custGeom>
          <a:solidFill>
            <a:srgbClr val="F3D180"/>
          </a:solidFill>
          <a:ln w="9525">
            <a:solidFill>
              <a:srgbClr val="000000"/>
            </a:solidFill>
            <a:round/>
            <a:headEnd/>
            <a:tailEnd/>
          </a:ln>
        </p:spPr>
        <p:txBody>
          <a:bodyPr/>
          <a:lstStyle/>
          <a:p>
            <a:endParaRPr lang="zh-CN" altLang="en-US"/>
          </a:p>
        </p:txBody>
      </p:sp>
      <p:sp useBgFill="1">
        <p:nvSpPr>
          <p:cNvPr id="13" name="任意多边形 12"/>
          <p:cNvSpPr/>
          <p:nvPr/>
        </p:nvSpPr>
        <p:spPr>
          <a:xfrm rot="1647890">
            <a:off x="4221414" y="3024299"/>
            <a:ext cx="1955690" cy="1588192"/>
          </a:xfrm>
          <a:custGeom>
            <a:avLst/>
            <a:gdLst>
              <a:gd name="connsiteX0" fmla="*/ 823693 w 1440187"/>
              <a:gd name="connsiteY0" fmla="*/ 1161944 h 1169530"/>
              <a:gd name="connsiteX1" fmla="*/ 7586 w 1440187"/>
              <a:gd name="connsiteY1" fmla="*/ 553037 h 1169530"/>
              <a:gd name="connsiteX2" fmla="*/ 143018 w 1440187"/>
              <a:gd name="connsiteY2" fmla="*/ 18874 h 1169530"/>
              <a:gd name="connsiteX3" fmla="*/ 160132 w 1440187"/>
              <a:gd name="connsiteY3" fmla="*/ 0 h 1169530"/>
              <a:gd name="connsiteX4" fmla="*/ 220016 w 1440187"/>
              <a:gd name="connsiteY4" fmla="*/ 110327 h 1169530"/>
              <a:gd name="connsiteX5" fmla="*/ 817051 w 1440187"/>
              <a:gd name="connsiteY5" fmla="*/ 427767 h 1169530"/>
              <a:gd name="connsiteX6" fmla="*/ 1326167 w 1440187"/>
              <a:gd name="connsiteY6" fmla="*/ 216885 h 1169530"/>
              <a:gd name="connsiteX7" fmla="*/ 1374986 w 1440187"/>
              <a:gd name="connsiteY7" fmla="*/ 157715 h 1169530"/>
              <a:gd name="connsiteX8" fmla="*/ 1397246 w 1440187"/>
              <a:gd name="connsiteY8" fmla="*/ 204346 h 1169530"/>
              <a:gd name="connsiteX9" fmla="*/ 1432601 w 1440187"/>
              <a:gd name="connsiteY9" fmla="*/ 345836 h 1169530"/>
              <a:gd name="connsiteX10" fmla="*/ 823693 w 1440187"/>
              <a:gd name="connsiteY10" fmla="*/ 1161944 h 116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187" h="1169530">
                <a:moveTo>
                  <a:pt x="823693" y="1161944"/>
                </a:moveTo>
                <a:cubicBezTo>
                  <a:pt x="430186" y="1219161"/>
                  <a:pt x="64802" y="946544"/>
                  <a:pt x="7586" y="553037"/>
                </a:cubicBezTo>
                <a:cubicBezTo>
                  <a:pt x="-21023" y="356283"/>
                  <a:pt x="32827" y="166560"/>
                  <a:pt x="143018" y="18874"/>
                </a:cubicBezTo>
                <a:lnTo>
                  <a:pt x="160132" y="0"/>
                </a:lnTo>
                <a:lnTo>
                  <a:pt x="220016" y="110327"/>
                </a:lnTo>
                <a:cubicBezTo>
                  <a:pt x="349405" y="301848"/>
                  <a:pt x="568523" y="427768"/>
                  <a:pt x="817051" y="427767"/>
                </a:cubicBezTo>
                <a:cubicBezTo>
                  <a:pt x="1015874" y="427767"/>
                  <a:pt x="1195874" y="347179"/>
                  <a:pt x="1326167" y="216885"/>
                </a:cubicBezTo>
                <a:lnTo>
                  <a:pt x="1374986" y="157715"/>
                </a:lnTo>
                <a:lnTo>
                  <a:pt x="1397246" y="204346"/>
                </a:lnTo>
                <a:cubicBezTo>
                  <a:pt x="1413481" y="249348"/>
                  <a:pt x="1425449" y="296648"/>
                  <a:pt x="1432601" y="345836"/>
                </a:cubicBezTo>
                <a:cubicBezTo>
                  <a:pt x="1489818" y="739343"/>
                  <a:pt x="1217201" y="1104727"/>
                  <a:pt x="823693" y="1161944"/>
                </a:cubicBezTo>
                <a:close/>
              </a:path>
            </a:pathLst>
          </a:cu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useBgFill="1">
        <p:nvSpPr>
          <p:cNvPr id="14" name="任意多边形 13"/>
          <p:cNvSpPr/>
          <p:nvPr/>
        </p:nvSpPr>
        <p:spPr>
          <a:xfrm rot="5410385">
            <a:off x="4702815" y="2024962"/>
            <a:ext cx="1955690" cy="1586043"/>
          </a:xfrm>
          <a:custGeom>
            <a:avLst/>
            <a:gdLst>
              <a:gd name="connsiteX0" fmla="*/ 823693 w 1440187"/>
              <a:gd name="connsiteY0" fmla="*/ 1161944 h 1169530"/>
              <a:gd name="connsiteX1" fmla="*/ 7586 w 1440187"/>
              <a:gd name="connsiteY1" fmla="*/ 553037 h 1169530"/>
              <a:gd name="connsiteX2" fmla="*/ 143018 w 1440187"/>
              <a:gd name="connsiteY2" fmla="*/ 18874 h 1169530"/>
              <a:gd name="connsiteX3" fmla="*/ 160132 w 1440187"/>
              <a:gd name="connsiteY3" fmla="*/ 0 h 1169530"/>
              <a:gd name="connsiteX4" fmla="*/ 220016 w 1440187"/>
              <a:gd name="connsiteY4" fmla="*/ 110327 h 1169530"/>
              <a:gd name="connsiteX5" fmla="*/ 817051 w 1440187"/>
              <a:gd name="connsiteY5" fmla="*/ 427767 h 1169530"/>
              <a:gd name="connsiteX6" fmla="*/ 1326167 w 1440187"/>
              <a:gd name="connsiteY6" fmla="*/ 216885 h 1169530"/>
              <a:gd name="connsiteX7" fmla="*/ 1374986 w 1440187"/>
              <a:gd name="connsiteY7" fmla="*/ 157715 h 1169530"/>
              <a:gd name="connsiteX8" fmla="*/ 1397246 w 1440187"/>
              <a:gd name="connsiteY8" fmla="*/ 204346 h 1169530"/>
              <a:gd name="connsiteX9" fmla="*/ 1432601 w 1440187"/>
              <a:gd name="connsiteY9" fmla="*/ 345836 h 1169530"/>
              <a:gd name="connsiteX10" fmla="*/ 823693 w 1440187"/>
              <a:gd name="connsiteY10" fmla="*/ 1161944 h 116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187" h="1169530">
                <a:moveTo>
                  <a:pt x="823693" y="1161944"/>
                </a:moveTo>
                <a:cubicBezTo>
                  <a:pt x="430186" y="1219161"/>
                  <a:pt x="64802" y="946544"/>
                  <a:pt x="7586" y="553037"/>
                </a:cubicBezTo>
                <a:cubicBezTo>
                  <a:pt x="-21023" y="356283"/>
                  <a:pt x="32827" y="166560"/>
                  <a:pt x="143018" y="18874"/>
                </a:cubicBezTo>
                <a:lnTo>
                  <a:pt x="160132" y="0"/>
                </a:lnTo>
                <a:lnTo>
                  <a:pt x="220016" y="110327"/>
                </a:lnTo>
                <a:cubicBezTo>
                  <a:pt x="349405" y="301848"/>
                  <a:pt x="568523" y="427768"/>
                  <a:pt x="817051" y="427767"/>
                </a:cubicBezTo>
                <a:cubicBezTo>
                  <a:pt x="1015874" y="427767"/>
                  <a:pt x="1195874" y="347179"/>
                  <a:pt x="1326167" y="216885"/>
                </a:cubicBezTo>
                <a:lnTo>
                  <a:pt x="1374986" y="157715"/>
                </a:lnTo>
                <a:lnTo>
                  <a:pt x="1397246" y="204346"/>
                </a:lnTo>
                <a:cubicBezTo>
                  <a:pt x="1413481" y="249348"/>
                  <a:pt x="1425449" y="296648"/>
                  <a:pt x="1432601" y="345836"/>
                </a:cubicBezTo>
                <a:cubicBezTo>
                  <a:pt x="1489818" y="739343"/>
                  <a:pt x="1217201" y="1104727"/>
                  <a:pt x="823693" y="1161944"/>
                </a:cubicBezTo>
                <a:close/>
              </a:path>
            </a:pathLst>
          </a:cu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useBgFill="1">
        <p:nvSpPr>
          <p:cNvPr id="15" name="任意多边形 14"/>
          <p:cNvSpPr/>
          <p:nvPr/>
        </p:nvSpPr>
        <p:spPr>
          <a:xfrm rot="12742676">
            <a:off x="6344735" y="2895353"/>
            <a:ext cx="1955690" cy="1588192"/>
          </a:xfrm>
          <a:custGeom>
            <a:avLst/>
            <a:gdLst>
              <a:gd name="connsiteX0" fmla="*/ 823693 w 1440187"/>
              <a:gd name="connsiteY0" fmla="*/ 1161944 h 1169530"/>
              <a:gd name="connsiteX1" fmla="*/ 7586 w 1440187"/>
              <a:gd name="connsiteY1" fmla="*/ 553037 h 1169530"/>
              <a:gd name="connsiteX2" fmla="*/ 143018 w 1440187"/>
              <a:gd name="connsiteY2" fmla="*/ 18874 h 1169530"/>
              <a:gd name="connsiteX3" fmla="*/ 160132 w 1440187"/>
              <a:gd name="connsiteY3" fmla="*/ 0 h 1169530"/>
              <a:gd name="connsiteX4" fmla="*/ 220016 w 1440187"/>
              <a:gd name="connsiteY4" fmla="*/ 110327 h 1169530"/>
              <a:gd name="connsiteX5" fmla="*/ 817051 w 1440187"/>
              <a:gd name="connsiteY5" fmla="*/ 427767 h 1169530"/>
              <a:gd name="connsiteX6" fmla="*/ 1326167 w 1440187"/>
              <a:gd name="connsiteY6" fmla="*/ 216885 h 1169530"/>
              <a:gd name="connsiteX7" fmla="*/ 1374986 w 1440187"/>
              <a:gd name="connsiteY7" fmla="*/ 157715 h 1169530"/>
              <a:gd name="connsiteX8" fmla="*/ 1397246 w 1440187"/>
              <a:gd name="connsiteY8" fmla="*/ 204346 h 1169530"/>
              <a:gd name="connsiteX9" fmla="*/ 1432601 w 1440187"/>
              <a:gd name="connsiteY9" fmla="*/ 345836 h 1169530"/>
              <a:gd name="connsiteX10" fmla="*/ 823693 w 1440187"/>
              <a:gd name="connsiteY10" fmla="*/ 1161944 h 116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187" h="1169530">
                <a:moveTo>
                  <a:pt x="823693" y="1161944"/>
                </a:moveTo>
                <a:cubicBezTo>
                  <a:pt x="430186" y="1219161"/>
                  <a:pt x="64802" y="946544"/>
                  <a:pt x="7586" y="553037"/>
                </a:cubicBezTo>
                <a:cubicBezTo>
                  <a:pt x="-21023" y="356283"/>
                  <a:pt x="32827" y="166560"/>
                  <a:pt x="143018" y="18874"/>
                </a:cubicBezTo>
                <a:lnTo>
                  <a:pt x="160132" y="0"/>
                </a:lnTo>
                <a:lnTo>
                  <a:pt x="220016" y="110327"/>
                </a:lnTo>
                <a:cubicBezTo>
                  <a:pt x="349405" y="301848"/>
                  <a:pt x="568523" y="427768"/>
                  <a:pt x="817051" y="427767"/>
                </a:cubicBezTo>
                <a:cubicBezTo>
                  <a:pt x="1015874" y="427767"/>
                  <a:pt x="1195874" y="347179"/>
                  <a:pt x="1326167" y="216885"/>
                </a:cubicBezTo>
                <a:lnTo>
                  <a:pt x="1374986" y="157715"/>
                </a:lnTo>
                <a:lnTo>
                  <a:pt x="1397246" y="204346"/>
                </a:lnTo>
                <a:cubicBezTo>
                  <a:pt x="1413481" y="249348"/>
                  <a:pt x="1425449" y="296648"/>
                  <a:pt x="1432601" y="345836"/>
                </a:cubicBezTo>
                <a:cubicBezTo>
                  <a:pt x="1489818" y="739343"/>
                  <a:pt x="1217201" y="1104727"/>
                  <a:pt x="823693" y="1161944"/>
                </a:cubicBezTo>
                <a:close/>
              </a:path>
            </a:pathLst>
          </a:cu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useBgFill="1">
        <p:nvSpPr>
          <p:cNvPr id="16" name="任意多边形 15"/>
          <p:cNvSpPr/>
          <p:nvPr/>
        </p:nvSpPr>
        <p:spPr>
          <a:xfrm rot="15671084">
            <a:off x="5986908" y="3710941"/>
            <a:ext cx="1955690" cy="1588192"/>
          </a:xfrm>
          <a:custGeom>
            <a:avLst/>
            <a:gdLst>
              <a:gd name="connsiteX0" fmla="*/ 823693 w 1440187"/>
              <a:gd name="connsiteY0" fmla="*/ 1161944 h 1169530"/>
              <a:gd name="connsiteX1" fmla="*/ 7586 w 1440187"/>
              <a:gd name="connsiteY1" fmla="*/ 553037 h 1169530"/>
              <a:gd name="connsiteX2" fmla="*/ 143018 w 1440187"/>
              <a:gd name="connsiteY2" fmla="*/ 18874 h 1169530"/>
              <a:gd name="connsiteX3" fmla="*/ 160132 w 1440187"/>
              <a:gd name="connsiteY3" fmla="*/ 0 h 1169530"/>
              <a:gd name="connsiteX4" fmla="*/ 220016 w 1440187"/>
              <a:gd name="connsiteY4" fmla="*/ 110327 h 1169530"/>
              <a:gd name="connsiteX5" fmla="*/ 817051 w 1440187"/>
              <a:gd name="connsiteY5" fmla="*/ 427767 h 1169530"/>
              <a:gd name="connsiteX6" fmla="*/ 1326167 w 1440187"/>
              <a:gd name="connsiteY6" fmla="*/ 216885 h 1169530"/>
              <a:gd name="connsiteX7" fmla="*/ 1374986 w 1440187"/>
              <a:gd name="connsiteY7" fmla="*/ 157715 h 1169530"/>
              <a:gd name="connsiteX8" fmla="*/ 1397246 w 1440187"/>
              <a:gd name="connsiteY8" fmla="*/ 204346 h 1169530"/>
              <a:gd name="connsiteX9" fmla="*/ 1432601 w 1440187"/>
              <a:gd name="connsiteY9" fmla="*/ 345836 h 1169530"/>
              <a:gd name="connsiteX10" fmla="*/ 823693 w 1440187"/>
              <a:gd name="connsiteY10" fmla="*/ 1161944 h 116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187" h="1169530">
                <a:moveTo>
                  <a:pt x="823693" y="1161944"/>
                </a:moveTo>
                <a:cubicBezTo>
                  <a:pt x="430186" y="1219161"/>
                  <a:pt x="64802" y="946544"/>
                  <a:pt x="7586" y="553037"/>
                </a:cubicBezTo>
                <a:cubicBezTo>
                  <a:pt x="-21023" y="356283"/>
                  <a:pt x="32827" y="166560"/>
                  <a:pt x="143018" y="18874"/>
                </a:cubicBezTo>
                <a:lnTo>
                  <a:pt x="160132" y="0"/>
                </a:lnTo>
                <a:lnTo>
                  <a:pt x="220016" y="110327"/>
                </a:lnTo>
                <a:cubicBezTo>
                  <a:pt x="349405" y="301848"/>
                  <a:pt x="568523" y="427768"/>
                  <a:pt x="817051" y="427767"/>
                </a:cubicBezTo>
                <a:cubicBezTo>
                  <a:pt x="1015874" y="427767"/>
                  <a:pt x="1195874" y="347179"/>
                  <a:pt x="1326167" y="216885"/>
                </a:cubicBezTo>
                <a:lnTo>
                  <a:pt x="1374986" y="157715"/>
                </a:lnTo>
                <a:lnTo>
                  <a:pt x="1397246" y="204346"/>
                </a:lnTo>
                <a:cubicBezTo>
                  <a:pt x="1413481" y="249348"/>
                  <a:pt x="1425449" y="296648"/>
                  <a:pt x="1432601" y="345836"/>
                </a:cubicBezTo>
                <a:cubicBezTo>
                  <a:pt x="1489818" y="739343"/>
                  <a:pt x="1217201" y="1104727"/>
                  <a:pt x="823693" y="1161944"/>
                </a:cubicBezTo>
                <a:close/>
              </a:path>
            </a:pathLst>
          </a:cu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useBgFill="1">
        <p:nvSpPr>
          <p:cNvPr id="17" name="任意多边形 16"/>
          <p:cNvSpPr/>
          <p:nvPr/>
        </p:nvSpPr>
        <p:spPr>
          <a:xfrm rot="19433579">
            <a:off x="4896235" y="3914031"/>
            <a:ext cx="1955690" cy="1588192"/>
          </a:xfrm>
          <a:custGeom>
            <a:avLst/>
            <a:gdLst>
              <a:gd name="connsiteX0" fmla="*/ 823693 w 1440187"/>
              <a:gd name="connsiteY0" fmla="*/ 1161944 h 1169530"/>
              <a:gd name="connsiteX1" fmla="*/ 7586 w 1440187"/>
              <a:gd name="connsiteY1" fmla="*/ 553037 h 1169530"/>
              <a:gd name="connsiteX2" fmla="*/ 143018 w 1440187"/>
              <a:gd name="connsiteY2" fmla="*/ 18874 h 1169530"/>
              <a:gd name="connsiteX3" fmla="*/ 160132 w 1440187"/>
              <a:gd name="connsiteY3" fmla="*/ 0 h 1169530"/>
              <a:gd name="connsiteX4" fmla="*/ 220016 w 1440187"/>
              <a:gd name="connsiteY4" fmla="*/ 110327 h 1169530"/>
              <a:gd name="connsiteX5" fmla="*/ 817051 w 1440187"/>
              <a:gd name="connsiteY5" fmla="*/ 427767 h 1169530"/>
              <a:gd name="connsiteX6" fmla="*/ 1326167 w 1440187"/>
              <a:gd name="connsiteY6" fmla="*/ 216885 h 1169530"/>
              <a:gd name="connsiteX7" fmla="*/ 1374986 w 1440187"/>
              <a:gd name="connsiteY7" fmla="*/ 157715 h 1169530"/>
              <a:gd name="connsiteX8" fmla="*/ 1397246 w 1440187"/>
              <a:gd name="connsiteY8" fmla="*/ 204346 h 1169530"/>
              <a:gd name="connsiteX9" fmla="*/ 1432601 w 1440187"/>
              <a:gd name="connsiteY9" fmla="*/ 345836 h 1169530"/>
              <a:gd name="connsiteX10" fmla="*/ 823693 w 1440187"/>
              <a:gd name="connsiteY10" fmla="*/ 1161944 h 116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187" h="1169530">
                <a:moveTo>
                  <a:pt x="823693" y="1161944"/>
                </a:moveTo>
                <a:cubicBezTo>
                  <a:pt x="430186" y="1219161"/>
                  <a:pt x="64802" y="946544"/>
                  <a:pt x="7586" y="553037"/>
                </a:cubicBezTo>
                <a:cubicBezTo>
                  <a:pt x="-21023" y="356283"/>
                  <a:pt x="32827" y="166560"/>
                  <a:pt x="143018" y="18874"/>
                </a:cubicBezTo>
                <a:lnTo>
                  <a:pt x="160132" y="0"/>
                </a:lnTo>
                <a:lnTo>
                  <a:pt x="220016" y="110327"/>
                </a:lnTo>
                <a:cubicBezTo>
                  <a:pt x="349405" y="301848"/>
                  <a:pt x="568523" y="427768"/>
                  <a:pt x="817051" y="427767"/>
                </a:cubicBezTo>
                <a:cubicBezTo>
                  <a:pt x="1015874" y="427767"/>
                  <a:pt x="1195874" y="347179"/>
                  <a:pt x="1326167" y="216885"/>
                </a:cubicBezTo>
                <a:lnTo>
                  <a:pt x="1374986" y="157715"/>
                </a:lnTo>
                <a:lnTo>
                  <a:pt x="1397246" y="204346"/>
                </a:lnTo>
                <a:cubicBezTo>
                  <a:pt x="1413481" y="249348"/>
                  <a:pt x="1425449" y="296648"/>
                  <a:pt x="1432601" y="345836"/>
                </a:cubicBezTo>
                <a:cubicBezTo>
                  <a:pt x="1489818" y="739343"/>
                  <a:pt x="1217201" y="1104727"/>
                  <a:pt x="823693" y="1161944"/>
                </a:cubicBezTo>
                <a:close/>
              </a:path>
            </a:pathLst>
          </a:cu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Freeform 16"/>
          <p:cNvSpPr>
            <a:spLocks noEditPoints="1"/>
          </p:cNvSpPr>
          <p:nvPr/>
        </p:nvSpPr>
        <p:spPr bwMode="auto">
          <a:xfrm>
            <a:off x="6572541" y="2254918"/>
            <a:ext cx="550172" cy="550172"/>
          </a:xfrm>
          <a:custGeom>
            <a:avLst/>
            <a:gdLst>
              <a:gd name="T0" fmla="*/ 2147483646 w 200"/>
              <a:gd name="T1" fmla="*/ 0 h 200"/>
              <a:gd name="T2" fmla="*/ 2147483646 w 200"/>
              <a:gd name="T3" fmla="*/ 0 h 200"/>
              <a:gd name="T4" fmla="*/ 2147483646 w 200"/>
              <a:gd name="T5" fmla="*/ 2147483646 h 200"/>
              <a:gd name="T6" fmla="*/ 2147483646 w 200"/>
              <a:gd name="T7" fmla="*/ 2147483646 h 200"/>
              <a:gd name="T8" fmla="*/ 2147483646 w 200"/>
              <a:gd name="T9" fmla="*/ 2147483646 h 200"/>
              <a:gd name="T10" fmla="*/ 2147483646 w 200"/>
              <a:gd name="T11" fmla="*/ 2147483646 h 200"/>
              <a:gd name="T12" fmla="*/ 2147483646 w 200"/>
              <a:gd name="T13" fmla="*/ 2147483646 h 200"/>
              <a:gd name="T14" fmla="*/ 2147483646 w 200"/>
              <a:gd name="T15" fmla="*/ 2147483646 h 200"/>
              <a:gd name="T16" fmla="*/ 2147483646 w 200"/>
              <a:gd name="T17" fmla="*/ 2147483646 h 200"/>
              <a:gd name="T18" fmla="*/ 2147483646 w 200"/>
              <a:gd name="T19" fmla="*/ 2147483646 h 200"/>
              <a:gd name="T20" fmla="*/ 2147483646 w 200"/>
              <a:gd name="T21" fmla="*/ 2147483646 h 200"/>
              <a:gd name="T22" fmla="*/ 2147483646 w 200"/>
              <a:gd name="T23" fmla="*/ 2147483646 h 200"/>
              <a:gd name="T24" fmla="*/ 2147483646 w 200"/>
              <a:gd name="T25" fmla="*/ 2147483646 h 200"/>
              <a:gd name="T26" fmla="*/ 2147483646 w 200"/>
              <a:gd name="T27" fmla="*/ 2147483646 h 200"/>
              <a:gd name="T28" fmla="*/ 2147483646 w 200"/>
              <a:gd name="T29" fmla="*/ 2147483646 h 200"/>
              <a:gd name="T30" fmla="*/ 2147483646 w 200"/>
              <a:gd name="T31" fmla="*/ 2147483646 h 200"/>
              <a:gd name="T32" fmla="*/ 2147483646 w 200"/>
              <a:gd name="T33" fmla="*/ 2147483646 h 200"/>
              <a:gd name="T34" fmla="*/ 2147483646 w 200"/>
              <a:gd name="T35" fmla="*/ 2147483646 h 200"/>
              <a:gd name="T36" fmla="*/ 2147483646 w 200"/>
              <a:gd name="T37" fmla="*/ 2147483646 h 200"/>
              <a:gd name="T38" fmla="*/ 2147483646 w 200"/>
              <a:gd name="T39" fmla="*/ 2147483646 h 200"/>
              <a:gd name="T40" fmla="*/ 2147483646 w 200"/>
              <a:gd name="T41" fmla="*/ 2147483646 h 200"/>
              <a:gd name="T42" fmla="*/ 2147483646 w 200"/>
              <a:gd name="T43" fmla="*/ 2147483646 h 200"/>
              <a:gd name="T44" fmla="*/ 2147483646 w 200"/>
              <a:gd name="T45" fmla="*/ 2147483646 h 200"/>
              <a:gd name="T46" fmla="*/ 2147483646 w 200"/>
              <a:gd name="T47" fmla="*/ 2147483646 h 200"/>
              <a:gd name="T48" fmla="*/ 2147483646 w 200"/>
              <a:gd name="T49" fmla="*/ 2147483646 h 200"/>
              <a:gd name="T50" fmla="*/ 2147483646 w 200"/>
              <a:gd name="T51" fmla="*/ 2147483646 h 200"/>
              <a:gd name="T52" fmla="*/ 2147483646 w 200"/>
              <a:gd name="T53" fmla="*/ 2147483646 h 200"/>
              <a:gd name="T54" fmla="*/ 2147483646 w 200"/>
              <a:gd name="T55" fmla="*/ 2147483646 h 200"/>
              <a:gd name="T56" fmla="*/ 2147483646 w 200"/>
              <a:gd name="T57" fmla="*/ 2147483646 h 200"/>
              <a:gd name="T58" fmla="*/ 2147483646 w 200"/>
              <a:gd name="T59" fmla="*/ 2147483646 h 200"/>
              <a:gd name="T60" fmla="*/ 2147483646 w 200"/>
              <a:gd name="T61" fmla="*/ 2147483646 h 200"/>
              <a:gd name="T62" fmla="*/ 2147483646 w 200"/>
              <a:gd name="T63" fmla="*/ 2147483646 h 200"/>
              <a:gd name="T64" fmla="*/ 2147483646 w 200"/>
              <a:gd name="T65" fmla="*/ 2147483646 h 200"/>
              <a:gd name="T66" fmla="*/ 2147483646 w 200"/>
              <a:gd name="T67" fmla="*/ 2147483646 h 200"/>
              <a:gd name="T68" fmla="*/ 2147483646 w 200"/>
              <a:gd name="T69" fmla="*/ 2147483646 h 200"/>
              <a:gd name="T70" fmla="*/ 2147483646 w 200"/>
              <a:gd name="T71" fmla="*/ 2147483646 h 200"/>
              <a:gd name="T72" fmla="*/ 2147483646 w 200"/>
              <a:gd name="T73" fmla="*/ 2147483646 h 200"/>
              <a:gd name="T74" fmla="*/ 2147483646 w 200"/>
              <a:gd name="T75" fmla="*/ 2147483646 h 200"/>
              <a:gd name="T76" fmla="*/ 2147483646 w 200"/>
              <a:gd name="T77" fmla="*/ 2147483646 h 200"/>
              <a:gd name="T78" fmla="*/ 2147483646 w 200"/>
              <a:gd name="T79" fmla="*/ 2147483646 h 200"/>
              <a:gd name="T80" fmla="*/ 2147483646 w 200"/>
              <a:gd name="T81" fmla="*/ 2147483646 h 20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00" h="200">
                <a:moveTo>
                  <a:pt x="100" y="0"/>
                </a:moveTo>
                <a:cubicBezTo>
                  <a:pt x="100" y="0"/>
                  <a:pt x="100" y="0"/>
                  <a:pt x="100" y="0"/>
                </a:cubicBezTo>
                <a:cubicBezTo>
                  <a:pt x="100" y="0"/>
                  <a:pt x="100" y="0"/>
                  <a:pt x="100" y="0"/>
                </a:cubicBezTo>
                <a:cubicBezTo>
                  <a:pt x="100" y="0"/>
                  <a:pt x="100" y="0"/>
                  <a:pt x="100" y="0"/>
                </a:cubicBezTo>
                <a:cubicBezTo>
                  <a:pt x="45" y="0"/>
                  <a:pt x="0" y="44"/>
                  <a:pt x="0" y="100"/>
                </a:cubicBezTo>
                <a:cubicBezTo>
                  <a:pt x="0" y="155"/>
                  <a:pt x="45" y="199"/>
                  <a:pt x="100" y="200"/>
                </a:cubicBezTo>
                <a:cubicBezTo>
                  <a:pt x="100" y="200"/>
                  <a:pt x="100" y="200"/>
                  <a:pt x="100" y="200"/>
                </a:cubicBezTo>
                <a:cubicBezTo>
                  <a:pt x="100" y="200"/>
                  <a:pt x="100" y="200"/>
                  <a:pt x="100" y="200"/>
                </a:cubicBezTo>
                <a:cubicBezTo>
                  <a:pt x="100" y="200"/>
                  <a:pt x="100" y="200"/>
                  <a:pt x="100" y="200"/>
                </a:cubicBezTo>
                <a:cubicBezTo>
                  <a:pt x="156" y="200"/>
                  <a:pt x="200" y="155"/>
                  <a:pt x="200" y="100"/>
                </a:cubicBezTo>
                <a:cubicBezTo>
                  <a:pt x="200" y="44"/>
                  <a:pt x="156" y="0"/>
                  <a:pt x="100" y="0"/>
                </a:cubicBezTo>
                <a:close/>
                <a:moveTo>
                  <a:pt x="104" y="59"/>
                </a:moveTo>
                <a:cubicBezTo>
                  <a:pt x="115" y="59"/>
                  <a:pt x="125" y="58"/>
                  <a:pt x="135" y="55"/>
                </a:cubicBezTo>
                <a:cubicBezTo>
                  <a:pt x="138" y="67"/>
                  <a:pt x="140" y="81"/>
                  <a:pt x="140" y="96"/>
                </a:cubicBezTo>
                <a:cubicBezTo>
                  <a:pt x="104" y="96"/>
                  <a:pt x="104" y="96"/>
                  <a:pt x="104" y="96"/>
                </a:cubicBezTo>
                <a:lnTo>
                  <a:pt x="104" y="59"/>
                </a:lnTo>
                <a:close/>
                <a:moveTo>
                  <a:pt x="104" y="51"/>
                </a:moveTo>
                <a:cubicBezTo>
                  <a:pt x="104" y="8"/>
                  <a:pt x="104" y="8"/>
                  <a:pt x="104" y="8"/>
                </a:cubicBezTo>
                <a:cubicBezTo>
                  <a:pt x="115" y="11"/>
                  <a:pt x="126" y="26"/>
                  <a:pt x="133" y="48"/>
                </a:cubicBezTo>
                <a:cubicBezTo>
                  <a:pt x="124" y="50"/>
                  <a:pt x="114" y="51"/>
                  <a:pt x="104" y="51"/>
                </a:cubicBezTo>
                <a:close/>
                <a:moveTo>
                  <a:pt x="96" y="8"/>
                </a:moveTo>
                <a:cubicBezTo>
                  <a:pt x="96" y="51"/>
                  <a:pt x="96" y="51"/>
                  <a:pt x="96" y="51"/>
                </a:cubicBezTo>
                <a:cubicBezTo>
                  <a:pt x="87" y="51"/>
                  <a:pt x="77" y="50"/>
                  <a:pt x="68" y="48"/>
                </a:cubicBezTo>
                <a:cubicBezTo>
                  <a:pt x="75" y="25"/>
                  <a:pt x="86" y="11"/>
                  <a:pt x="96" y="8"/>
                </a:cubicBezTo>
                <a:close/>
                <a:moveTo>
                  <a:pt x="96" y="59"/>
                </a:moveTo>
                <a:cubicBezTo>
                  <a:pt x="96" y="96"/>
                  <a:pt x="96" y="96"/>
                  <a:pt x="96" y="96"/>
                </a:cubicBezTo>
                <a:cubicBezTo>
                  <a:pt x="60" y="96"/>
                  <a:pt x="60" y="96"/>
                  <a:pt x="60" y="96"/>
                </a:cubicBezTo>
                <a:cubicBezTo>
                  <a:pt x="60" y="81"/>
                  <a:pt x="62" y="67"/>
                  <a:pt x="65" y="55"/>
                </a:cubicBezTo>
                <a:cubicBezTo>
                  <a:pt x="75" y="58"/>
                  <a:pt x="86" y="59"/>
                  <a:pt x="96" y="59"/>
                </a:cubicBezTo>
                <a:close/>
                <a:moveTo>
                  <a:pt x="52" y="96"/>
                </a:moveTo>
                <a:cubicBezTo>
                  <a:pt x="9" y="96"/>
                  <a:pt x="9" y="96"/>
                  <a:pt x="9" y="96"/>
                </a:cubicBezTo>
                <a:cubicBezTo>
                  <a:pt x="9" y="75"/>
                  <a:pt x="17" y="56"/>
                  <a:pt x="29" y="41"/>
                </a:cubicBezTo>
                <a:cubicBezTo>
                  <a:pt x="38" y="46"/>
                  <a:pt x="48" y="50"/>
                  <a:pt x="58" y="53"/>
                </a:cubicBezTo>
                <a:cubicBezTo>
                  <a:pt x="54" y="66"/>
                  <a:pt x="52" y="80"/>
                  <a:pt x="52" y="96"/>
                </a:cubicBezTo>
                <a:close/>
                <a:moveTo>
                  <a:pt x="52" y="104"/>
                </a:moveTo>
                <a:cubicBezTo>
                  <a:pt x="52" y="119"/>
                  <a:pt x="54" y="133"/>
                  <a:pt x="58" y="146"/>
                </a:cubicBezTo>
                <a:cubicBezTo>
                  <a:pt x="48" y="149"/>
                  <a:pt x="38" y="153"/>
                  <a:pt x="29" y="158"/>
                </a:cubicBezTo>
                <a:cubicBezTo>
                  <a:pt x="17" y="143"/>
                  <a:pt x="9" y="124"/>
                  <a:pt x="9" y="104"/>
                </a:cubicBezTo>
                <a:lnTo>
                  <a:pt x="52" y="104"/>
                </a:lnTo>
                <a:close/>
                <a:moveTo>
                  <a:pt x="60" y="104"/>
                </a:moveTo>
                <a:cubicBezTo>
                  <a:pt x="96" y="104"/>
                  <a:pt x="96" y="104"/>
                  <a:pt x="96" y="104"/>
                </a:cubicBezTo>
                <a:cubicBezTo>
                  <a:pt x="96" y="140"/>
                  <a:pt x="96" y="140"/>
                  <a:pt x="96" y="140"/>
                </a:cubicBezTo>
                <a:cubicBezTo>
                  <a:pt x="86" y="140"/>
                  <a:pt x="75" y="141"/>
                  <a:pt x="65" y="144"/>
                </a:cubicBezTo>
                <a:cubicBezTo>
                  <a:pt x="62" y="132"/>
                  <a:pt x="60" y="119"/>
                  <a:pt x="60" y="104"/>
                </a:cubicBezTo>
                <a:close/>
                <a:moveTo>
                  <a:pt x="96" y="148"/>
                </a:moveTo>
                <a:cubicBezTo>
                  <a:pt x="96" y="191"/>
                  <a:pt x="96" y="191"/>
                  <a:pt x="96" y="191"/>
                </a:cubicBezTo>
                <a:cubicBezTo>
                  <a:pt x="86" y="188"/>
                  <a:pt x="75" y="174"/>
                  <a:pt x="68" y="152"/>
                </a:cubicBezTo>
                <a:cubicBezTo>
                  <a:pt x="77" y="149"/>
                  <a:pt x="86" y="148"/>
                  <a:pt x="96" y="148"/>
                </a:cubicBezTo>
                <a:close/>
                <a:moveTo>
                  <a:pt x="104" y="191"/>
                </a:moveTo>
                <a:cubicBezTo>
                  <a:pt x="104" y="148"/>
                  <a:pt x="104" y="148"/>
                  <a:pt x="104" y="148"/>
                </a:cubicBezTo>
                <a:cubicBezTo>
                  <a:pt x="114" y="148"/>
                  <a:pt x="124" y="149"/>
                  <a:pt x="133" y="152"/>
                </a:cubicBezTo>
                <a:cubicBezTo>
                  <a:pt x="126" y="174"/>
                  <a:pt x="115" y="188"/>
                  <a:pt x="104" y="191"/>
                </a:cubicBezTo>
                <a:close/>
                <a:moveTo>
                  <a:pt x="104" y="140"/>
                </a:moveTo>
                <a:cubicBezTo>
                  <a:pt x="104" y="104"/>
                  <a:pt x="104" y="104"/>
                  <a:pt x="104" y="104"/>
                </a:cubicBezTo>
                <a:cubicBezTo>
                  <a:pt x="140" y="104"/>
                  <a:pt x="140" y="104"/>
                  <a:pt x="140" y="104"/>
                </a:cubicBezTo>
                <a:cubicBezTo>
                  <a:pt x="140" y="118"/>
                  <a:pt x="138" y="132"/>
                  <a:pt x="135" y="144"/>
                </a:cubicBezTo>
                <a:cubicBezTo>
                  <a:pt x="125" y="141"/>
                  <a:pt x="115" y="140"/>
                  <a:pt x="104" y="140"/>
                </a:cubicBezTo>
                <a:close/>
                <a:moveTo>
                  <a:pt x="148" y="104"/>
                </a:moveTo>
                <a:cubicBezTo>
                  <a:pt x="192" y="104"/>
                  <a:pt x="192" y="104"/>
                  <a:pt x="192" y="104"/>
                </a:cubicBezTo>
                <a:cubicBezTo>
                  <a:pt x="191" y="124"/>
                  <a:pt x="184" y="143"/>
                  <a:pt x="172" y="158"/>
                </a:cubicBezTo>
                <a:cubicBezTo>
                  <a:pt x="163" y="153"/>
                  <a:pt x="153" y="149"/>
                  <a:pt x="143" y="146"/>
                </a:cubicBezTo>
                <a:cubicBezTo>
                  <a:pt x="146" y="133"/>
                  <a:pt x="148" y="119"/>
                  <a:pt x="148" y="104"/>
                </a:cubicBezTo>
                <a:close/>
                <a:moveTo>
                  <a:pt x="148" y="96"/>
                </a:moveTo>
                <a:cubicBezTo>
                  <a:pt x="148" y="80"/>
                  <a:pt x="146" y="66"/>
                  <a:pt x="143" y="53"/>
                </a:cubicBezTo>
                <a:cubicBezTo>
                  <a:pt x="153" y="50"/>
                  <a:pt x="163" y="46"/>
                  <a:pt x="172" y="41"/>
                </a:cubicBezTo>
                <a:cubicBezTo>
                  <a:pt x="184" y="56"/>
                  <a:pt x="191" y="75"/>
                  <a:pt x="192" y="96"/>
                </a:cubicBezTo>
                <a:lnTo>
                  <a:pt x="148" y="96"/>
                </a:lnTo>
                <a:close/>
                <a:moveTo>
                  <a:pt x="166" y="35"/>
                </a:moveTo>
                <a:cubicBezTo>
                  <a:pt x="158" y="39"/>
                  <a:pt x="150" y="43"/>
                  <a:pt x="141" y="46"/>
                </a:cubicBezTo>
                <a:cubicBezTo>
                  <a:pt x="136" y="30"/>
                  <a:pt x="130" y="18"/>
                  <a:pt x="122" y="10"/>
                </a:cubicBezTo>
                <a:cubicBezTo>
                  <a:pt x="139" y="14"/>
                  <a:pt x="154" y="23"/>
                  <a:pt x="166" y="35"/>
                </a:cubicBezTo>
                <a:close/>
                <a:moveTo>
                  <a:pt x="79" y="10"/>
                </a:moveTo>
                <a:cubicBezTo>
                  <a:pt x="71" y="18"/>
                  <a:pt x="64" y="31"/>
                  <a:pt x="60" y="45"/>
                </a:cubicBezTo>
                <a:cubicBezTo>
                  <a:pt x="51" y="43"/>
                  <a:pt x="43" y="39"/>
                  <a:pt x="35" y="35"/>
                </a:cubicBezTo>
                <a:cubicBezTo>
                  <a:pt x="47" y="23"/>
                  <a:pt x="62" y="14"/>
                  <a:pt x="79" y="10"/>
                </a:cubicBezTo>
                <a:close/>
                <a:moveTo>
                  <a:pt x="35" y="164"/>
                </a:moveTo>
                <a:cubicBezTo>
                  <a:pt x="43" y="160"/>
                  <a:pt x="51" y="156"/>
                  <a:pt x="60" y="154"/>
                </a:cubicBezTo>
                <a:cubicBezTo>
                  <a:pt x="64" y="169"/>
                  <a:pt x="71" y="181"/>
                  <a:pt x="79" y="189"/>
                </a:cubicBezTo>
                <a:cubicBezTo>
                  <a:pt x="62" y="185"/>
                  <a:pt x="47" y="176"/>
                  <a:pt x="35" y="164"/>
                </a:cubicBezTo>
                <a:close/>
                <a:moveTo>
                  <a:pt x="122" y="189"/>
                </a:moveTo>
                <a:cubicBezTo>
                  <a:pt x="130" y="181"/>
                  <a:pt x="136" y="169"/>
                  <a:pt x="141" y="154"/>
                </a:cubicBezTo>
                <a:cubicBezTo>
                  <a:pt x="150" y="156"/>
                  <a:pt x="158" y="160"/>
                  <a:pt x="166" y="164"/>
                </a:cubicBezTo>
                <a:cubicBezTo>
                  <a:pt x="154" y="176"/>
                  <a:pt x="139" y="185"/>
                  <a:pt x="122" y="189"/>
                </a:cubicBezTo>
                <a:close/>
              </a:path>
            </a:pathLst>
          </a:custGeom>
          <a:solidFill>
            <a:schemeClr val="bg1"/>
          </a:solidFill>
          <a:ln>
            <a:noFill/>
          </a:ln>
        </p:spPr>
        <p:txBody>
          <a:bodyPr/>
          <a:lstStyle/>
          <a:p>
            <a:endParaRPr lang="zh-CN" altLang="en-US"/>
          </a:p>
        </p:txBody>
      </p:sp>
      <p:sp>
        <p:nvSpPr>
          <p:cNvPr id="19" name="Freeform 15"/>
          <p:cNvSpPr>
            <a:spLocks noEditPoints="1"/>
          </p:cNvSpPr>
          <p:nvPr/>
        </p:nvSpPr>
        <p:spPr bwMode="auto">
          <a:xfrm>
            <a:off x="7311835" y="3204825"/>
            <a:ext cx="530831" cy="530830"/>
          </a:xfrm>
          <a:custGeom>
            <a:avLst/>
            <a:gdLst>
              <a:gd name="T0" fmla="*/ 2147483646 w 192"/>
              <a:gd name="T1" fmla="*/ 0 h 192"/>
              <a:gd name="T2" fmla="*/ 0 w 192"/>
              <a:gd name="T3" fmla="*/ 2147483646 h 192"/>
              <a:gd name="T4" fmla="*/ 2147483646 w 192"/>
              <a:gd name="T5" fmla="*/ 2147483646 h 192"/>
              <a:gd name="T6" fmla="*/ 2147483646 w 192"/>
              <a:gd name="T7" fmla="*/ 2147483646 h 192"/>
              <a:gd name="T8" fmla="*/ 2147483646 w 192"/>
              <a:gd name="T9" fmla="*/ 0 h 192"/>
              <a:gd name="T10" fmla="*/ 2147483646 w 192"/>
              <a:gd name="T11" fmla="*/ 2147483646 h 192"/>
              <a:gd name="T12" fmla="*/ 2147483646 w 192"/>
              <a:gd name="T13" fmla="*/ 2147483646 h 192"/>
              <a:gd name="T14" fmla="*/ 2147483646 w 192"/>
              <a:gd name="T15" fmla="*/ 2147483646 h 192"/>
              <a:gd name="T16" fmla="*/ 2147483646 w 192"/>
              <a:gd name="T17" fmla="*/ 2147483646 h 192"/>
              <a:gd name="T18" fmla="*/ 2147483646 w 192"/>
              <a:gd name="T19" fmla="*/ 2147483646 h 192"/>
              <a:gd name="T20" fmla="*/ 2147483646 w 192"/>
              <a:gd name="T21" fmla="*/ 2147483646 h 192"/>
              <a:gd name="T22" fmla="*/ 2147483646 w 192"/>
              <a:gd name="T23" fmla="*/ 2147483646 h 192"/>
              <a:gd name="T24" fmla="*/ 2147483646 w 192"/>
              <a:gd name="T25" fmla="*/ 2147483646 h 192"/>
              <a:gd name="T26" fmla="*/ 2147483646 w 192"/>
              <a:gd name="T27" fmla="*/ 2147483646 h 192"/>
              <a:gd name="T28" fmla="*/ 2147483646 w 192"/>
              <a:gd name="T29" fmla="*/ 2147483646 h 192"/>
              <a:gd name="T30" fmla="*/ 2147483646 w 192"/>
              <a:gd name="T31" fmla="*/ 2147483646 h 192"/>
              <a:gd name="T32" fmla="*/ 2147483646 w 192"/>
              <a:gd name="T33" fmla="*/ 2147483646 h 192"/>
              <a:gd name="T34" fmla="*/ 2147483646 w 192"/>
              <a:gd name="T35" fmla="*/ 2147483646 h 192"/>
              <a:gd name="T36" fmla="*/ 2147483646 w 192"/>
              <a:gd name="T37" fmla="*/ 2147483646 h 192"/>
              <a:gd name="T38" fmla="*/ 2147483646 w 192"/>
              <a:gd name="T39" fmla="*/ 2147483646 h 192"/>
              <a:gd name="T40" fmla="*/ 2147483646 w 192"/>
              <a:gd name="T41" fmla="*/ 2147483646 h 192"/>
              <a:gd name="T42" fmla="*/ 2147483646 w 192"/>
              <a:gd name="T43" fmla="*/ 2147483646 h 192"/>
              <a:gd name="T44" fmla="*/ 2147483646 w 192"/>
              <a:gd name="T45" fmla="*/ 2147483646 h 192"/>
              <a:gd name="T46" fmla="*/ 2147483646 w 192"/>
              <a:gd name="T47" fmla="*/ 2147483646 h 192"/>
              <a:gd name="T48" fmla="*/ 2147483646 w 192"/>
              <a:gd name="T49" fmla="*/ 2147483646 h 192"/>
              <a:gd name="T50" fmla="*/ 2147483646 w 192"/>
              <a:gd name="T51" fmla="*/ 2147483646 h 192"/>
              <a:gd name="T52" fmla="*/ 2147483646 w 192"/>
              <a:gd name="T53" fmla="*/ 2147483646 h 192"/>
              <a:gd name="T54" fmla="*/ 2147483646 w 192"/>
              <a:gd name="T55" fmla="*/ 2147483646 h 192"/>
              <a:gd name="T56" fmla="*/ 2147483646 w 192"/>
              <a:gd name="T57" fmla="*/ 2147483646 h 192"/>
              <a:gd name="T58" fmla="*/ 2147483646 w 192"/>
              <a:gd name="T59" fmla="*/ 2147483646 h 192"/>
              <a:gd name="T60" fmla="*/ 2147483646 w 192"/>
              <a:gd name="T61" fmla="*/ 2147483646 h 192"/>
              <a:gd name="T62" fmla="*/ 2147483646 w 192"/>
              <a:gd name="T63" fmla="*/ 2147483646 h 192"/>
              <a:gd name="T64" fmla="*/ 2147483646 w 192"/>
              <a:gd name="T65" fmla="*/ 2147483646 h 192"/>
              <a:gd name="T66" fmla="*/ 2147483646 w 192"/>
              <a:gd name="T67" fmla="*/ 2147483646 h 192"/>
              <a:gd name="T68" fmla="*/ 2147483646 w 192"/>
              <a:gd name="T69" fmla="*/ 2147483646 h 192"/>
              <a:gd name="T70" fmla="*/ 2147483646 w 192"/>
              <a:gd name="T71" fmla="*/ 2147483646 h 192"/>
              <a:gd name="T72" fmla="*/ 2147483646 w 192"/>
              <a:gd name="T73" fmla="*/ 2147483646 h 192"/>
              <a:gd name="T74" fmla="*/ 2147483646 w 192"/>
              <a:gd name="T75" fmla="*/ 2147483646 h 192"/>
              <a:gd name="T76" fmla="*/ 2147483646 w 192"/>
              <a:gd name="T77" fmla="*/ 2147483646 h 192"/>
              <a:gd name="T78" fmla="*/ 2147483646 w 192"/>
              <a:gd name="T79" fmla="*/ 2147483646 h 192"/>
              <a:gd name="T80" fmla="*/ 2147483646 w 192"/>
              <a:gd name="T81" fmla="*/ 2147483646 h 192"/>
              <a:gd name="T82" fmla="*/ 2147483646 w 192"/>
              <a:gd name="T83" fmla="*/ 2147483646 h 192"/>
              <a:gd name="T84" fmla="*/ 2147483646 w 192"/>
              <a:gd name="T85" fmla="*/ 2147483646 h 192"/>
              <a:gd name="T86" fmla="*/ 2147483646 w 192"/>
              <a:gd name="T87" fmla="*/ 2147483646 h 192"/>
              <a:gd name="T88" fmla="*/ 2147483646 w 192"/>
              <a:gd name="T89" fmla="*/ 2147483646 h 192"/>
              <a:gd name="T90" fmla="*/ 2147483646 w 192"/>
              <a:gd name="T91" fmla="*/ 2147483646 h 192"/>
              <a:gd name="T92" fmla="*/ 2147483646 w 192"/>
              <a:gd name="T93" fmla="*/ 2147483646 h 192"/>
              <a:gd name="T94" fmla="*/ 2147483646 w 192"/>
              <a:gd name="T95" fmla="*/ 2147483646 h 192"/>
              <a:gd name="T96" fmla="*/ 2147483646 w 192"/>
              <a:gd name="T97" fmla="*/ 2147483646 h 192"/>
              <a:gd name="T98" fmla="*/ 2147483646 w 192"/>
              <a:gd name="T99" fmla="*/ 2147483646 h 192"/>
              <a:gd name="T100" fmla="*/ 2147483646 w 192"/>
              <a:gd name="T101" fmla="*/ 2147483646 h 192"/>
              <a:gd name="T102" fmla="*/ 2147483646 w 192"/>
              <a:gd name="T103" fmla="*/ 2147483646 h 192"/>
              <a:gd name="T104" fmla="*/ 2147483646 w 192"/>
              <a:gd name="T105" fmla="*/ 2147483646 h 192"/>
              <a:gd name="T106" fmla="*/ 2147483646 w 192"/>
              <a:gd name="T107" fmla="*/ 2147483646 h 192"/>
              <a:gd name="T108" fmla="*/ 2147483646 w 192"/>
              <a:gd name="T109" fmla="*/ 2147483646 h 192"/>
              <a:gd name="T110" fmla="*/ 2147483646 w 192"/>
              <a:gd name="T111" fmla="*/ 2147483646 h 192"/>
              <a:gd name="T112" fmla="*/ 2147483646 w 192"/>
              <a:gd name="T113" fmla="*/ 2147483646 h 19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96" y="8"/>
                </a:moveTo>
                <a:cubicBezTo>
                  <a:pt x="145" y="8"/>
                  <a:pt x="184" y="47"/>
                  <a:pt x="184" y="96"/>
                </a:cubicBezTo>
                <a:cubicBezTo>
                  <a:pt x="184" y="117"/>
                  <a:pt x="177" y="137"/>
                  <a:pt x="164" y="152"/>
                </a:cubicBezTo>
                <a:cubicBezTo>
                  <a:pt x="155" y="148"/>
                  <a:pt x="135" y="141"/>
                  <a:pt x="122" y="137"/>
                </a:cubicBezTo>
                <a:cubicBezTo>
                  <a:pt x="121" y="137"/>
                  <a:pt x="121" y="137"/>
                  <a:pt x="121" y="132"/>
                </a:cubicBezTo>
                <a:cubicBezTo>
                  <a:pt x="121" y="128"/>
                  <a:pt x="122" y="125"/>
                  <a:pt x="124" y="121"/>
                </a:cubicBezTo>
                <a:cubicBezTo>
                  <a:pt x="125" y="118"/>
                  <a:pt x="127" y="112"/>
                  <a:pt x="128" y="107"/>
                </a:cubicBezTo>
                <a:cubicBezTo>
                  <a:pt x="130" y="105"/>
                  <a:pt x="132" y="100"/>
                  <a:pt x="134" y="92"/>
                </a:cubicBezTo>
                <a:cubicBezTo>
                  <a:pt x="136" y="84"/>
                  <a:pt x="135" y="81"/>
                  <a:pt x="134" y="79"/>
                </a:cubicBezTo>
                <a:cubicBezTo>
                  <a:pt x="134" y="79"/>
                  <a:pt x="134" y="78"/>
                  <a:pt x="134" y="78"/>
                </a:cubicBezTo>
                <a:cubicBezTo>
                  <a:pt x="133" y="76"/>
                  <a:pt x="134" y="67"/>
                  <a:pt x="135" y="60"/>
                </a:cubicBezTo>
                <a:cubicBezTo>
                  <a:pt x="136" y="55"/>
                  <a:pt x="135" y="45"/>
                  <a:pt x="128" y="36"/>
                </a:cubicBezTo>
                <a:cubicBezTo>
                  <a:pt x="124" y="31"/>
                  <a:pt x="116" y="24"/>
                  <a:pt x="101" y="24"/>
                </a:cubicBezTo>
                <a:cubicBezTo>
                  <a:pt x="93" y="24"/>
                  <a:pt x="93" y="24"/>
                  <a:pt x="93" y="24"/>
                </a:cubicBezTo>
                <a:cubicBezTo>
                  <a:pt x="79" y="24"/>
                  <a:pt x="70" y="31"/>
                  <a:pt x="66" y="36"/>
                </a:cubicBezTo>
                <a:cubicBezTo>
                  <a:pt x="60" y="45"/>
                  <a:pt x="58" y="55"/>
                  <a:pt x="59" y="60"/>
                </a:cubicBezTo>
                <a:cubicBezTo>
                  <a:pt x="61" y="67"/>
                  <a:pt x="61" y="76"/>
                  <a:pt x="61" y="78"/>
                </a:cubicBezTo>
                <a:cubicBezTo>
                  <a:pt x="61" y="78"/>
                  <a:pt x="61" y="79"/>
                  <a:pt x="60" y="79"/>
                </a:cubicBezTo>
                <a:cubicBezTo>
                  <a:pt x="60" y="81"/>
                  <a:pt x="59" y="84"/>
                  <a:pt x="60" y="92"/>
                </a:cubicBezTo>
                <a:cubicBezTo>
                  <a:pt x="62" y="100"/>
                  <a:pt x="65" y="105"/>
                  <a:pt x="67" y="107"/>
                </a:cubicBezTo>
                <a:cubicBezTo>
                  <a:pt x="67" y="112"/>
                  <a:pt x="69" y="118"/>
                  <a:pt x="71" y="121"/>
                </a:cubicBezTo>
                <a:cubicBezTo>
                  <a:pt x="72" y="124"/>
                  <a:pt x="73" y="127"/>
                  <a:pt x="73" y="132"/>
                </a:cubicBezTo>
                <a:cubicBezTo>
                  <a:pt x="73" y="137"/>
                  <a:pt x="72" y="137"/>
                  <a:pt x="71" y="137"/>
                </a:cubicBezTo>
                <a:cubicBezTo>
                  <a:pt x="58" y="141"/>
                  <a:pt x="37" y="149"/>
                  <a:pt x="29" y="152"/>
                </a:cubicBezTo>
                <a:cubicBezTo>
                  <a:pt x="16" y="137"/>
                  <a:pt x="8" y="117"/>
                  <a:pt x="8" y="96"/>
                </a:cubicBezTo>
                <a:cubicBezTo>
                  <a:pt x="8" y="47"/>
                  <a:pt x="48" y="8"/>
                  <a:pt x="96" y="8"/>
                </a:cubicBezTo>
                <a:close/>
                <a:moveTo>
                  <a:pt x="35" y="159"/>
                </a:moveTo>
                <a:cubicBezTo>
                  <a:pt x="44" y="155"/>
                  <a:pt x="62" y="148"/>
                  <a:pt x="74" y="145"/>
                </a:cubicBezTo>
                <a:cubicBezTo>
                  <a:pt x="81" y="143"/>
                  <a:pt x="81" y="137"/>
                  <a:pt x="81" y="132"/>
                </a:cubicBezTo>
                <a:cubicBezTo>
                  <a:pt x="81" y="129"/>
                  <a:pt x="80" y="123"/>
                  <a:pt x="78" y="118"/>
                </a:cubicBezTo>
                <a:cubicBezTo>
                  <a:pt x="77" y="115"/>
                  <a:pt x="75" y="109"/>
                  <a:pt x="74" y="105"/>
                </a:cubicBezTo>
                <a:cubicBezTo>
                  <a:pt x="74" y="104"/>
                  <a:pt x="74" y="103"/>
                  <a:pt x="73" y="102"/>
                </a:cubicBezTo>
                <a:cubicBezTo>
                  <a:pt x="72" y="101"/>
                  <a:pt x="70" y="97"/>
                  <a:pt x="68" y="90"/>
                </a:cubicBezTo>
                <a:cubicBezTo>
                  <a:pt x="67" y="84"/>
                  <a:pt x="67" y="83"/>
                  <a:pt x="68" y="82"/>
                </a:cubicBezTo>
                <a:cubicBezTo>
                  <a:pt x="68" y="81"/>
                  <a:pt x="68" y="81"/>
                  <a:pt x="69" y="80"/>
                </a:cubicBezTo>
                <a:cubicBezTo>
                  <a:pt x="69" y="77"/>
                  <a:pt x="68" y="65"/>
                  <a:pt x="67" y="59"/>
                </a:cubicBezTo>
                <a:cubicBezTo>
                  <a:pt x="67" y="56"/>
                  <a:pt x="67" y="48"/>
                  <a:pt x="73" y="41"/>
                </a:cubicBezTo>
                <a:cubicBezTo>
                  <a:pt x="77" y="35"/>
                  <a:pt x="84" y="32"/>
                  <a:pt x="93" y="32"/>
                </a:cubicBezTo>
                <a:cubicBezTo>
                  <a:pt x="101" y="32"/>
                  <a:pt x="101" y="32"/>
                  <a:pt x="101" y="32"/>
                </a:cubicBezTo>
                <a:cubicBezTo>
                  <a:pt x="110" y="32"/>
                  <a:pt x="117" y="35"/>
                  <a:pt x="122" y="41"/>
                </a:cubicBezTo>
                <a:cubicBezTo>
                  <a:pt x="127" y="48"/>
                  <a:pt x="128" y="56"/>
                  <a:pt x="127" y="59"/>
                </a:cubicBezTo>
                <a:cubicBezTo>
                  <a:pt x="126" y="65"/>
                  <a:pt x="125" y="77"/>
                  <a:pt x="126" y="80"/>
                </a:cubicBezTo>
                <a:cubicBezTo>
                  <a:pt x="126" y="81"/>
                  <a:pt x="126" y="81"/>
                  <a:pt x="126" y="82"/>
                </a:cubicBezTo>
                <a:cubicBezTo>
                  <a:pt x="127" y="83"/>
                  <a:pt x="127" y="84"/>
                  <a:pt x="126" y="90"/>
                </a:cubicBezTo>
                <a:cubicBezTo>
                  <a:pt x="125" y="97"/>
                  <a:pt x="123" y="101"/>
                  <a:pt x="121" y="102"/>
                </a:cubicBezTo>
                <a:cubicBezTo>
                  <a:pt x="121" y="103"/>
                  <a:pt x="120" y="104"/>
                  <a:pt x="120" y="105"/>
                </a:cubicBezTo>
                <a:cubicBezTo>
                  <a:pt x="120" y="109"/>
                  <a:pt x="118" y="115"/>
                  <a:pt x="116" y="118"/>
                </a:cubicBezTo>
                <a:cubicBezTo>
                  <a:pt x="115" y="122"/>
                  <a:pt x="113" y="127"/>
                  <a:pt x="113" y="132"/>
                </a:cubicBezTo>
                <a:cubicBezTo>
                  <a:pt x="113" y="137"/>
                  <a:pt x="113" y="143"/>
                  <a:pt x="119" y="145"/>
                </a:cubicBezTo>
                <a:cubicBezTo>
                  <a:pt x="131" y="148"/>
                  <a:pt x="149" y="154"/>
                  <a:pt x="158" y="158"/>
                </a:cubicBezTo>
                <a:cubicBezTo>
                  <a:pt x="142" y="174"/>
                  <a:pt x="121" y="184"/>
                  <a:pt x="96" y="184"/>
                </a:cubicBezTo>
                <a:cubicBezTo>
                  <a:pt x="73" y="184"/>
                  <a:pt x="51" y="174"/>
                  <a:pt x="35" y="159"/>
                </a:cubicBezTo>
                <a:close/>
              </a:path>
            </a:pathLst>
          </a:custGeom>
          <a:solidFill>
            <a:schemeClr val="bg1"/>
          </a:solidFill>
          <a:ln>
            <a:noFill/>
          </a:ln>
        </p:spPr>
        <p:txBody>
          <a:bodyPr/>
          <a:lstStyle/>
          <a:p>
            <a:endParaRPr lang="zh-CN" altLang="en-US"/>
          </a:p>
        </p:txBody>
      </p:sp>
      <p:grpSp>
        <p:nvGrpSpPr>
          <p:cNvPr id="20" name="组合 19"/>
          <p:cNvGrpSpPr/>
          <p:nvPr/>
        </p:nvGrpSpPr>
        <p:grpSpPr>
          <a:xfrm>
            <a:off x="7054521" y="4244295"/>
            <a:ext cx="401840" cy="536178"/>
            <a:chOff x="7889903" y="5105410"/>
            <a:chExt cx="541340" cy="722314"/>
          </a:xfrm>
          <a:solidFill>
            <a:schemeClr val="bg1"/>
          </a:solidFill>
        </p:grpSpPr>
        <p:sp>
          <p:nvSpPr>
            <p:cNvPr id="21" name="Freeform 58"/>
            <p:cNvSpPr>
              <a:spLocks noEditPoints="1"/>
            </p:cNvSpPr>
            <p:nvPr/>
          </p:nvSpPr>
          <p:spPr bwMode="auto">
            <a:xfrm>
              <a:off x="7950229" y="5180019"/>
              <a:ext cx="420689" cy="120651"/>
            </a:xfrm>
            <a:custGeom>
              <a:avLst/>
              <a:gdLst>
                <a:gd name="T0" fmla="*/ 0 w 265"/>
                <a:gd name="T1" fmla="*/ 76 h 76"/>
                <a:gd name="T2" fmla="*/ 265 w 265"/>
                <a:gd name="T3" fmla="*/ 76 h 76"/>
                <a:gd name="T4" fmla="*/ 265 w 265"/>
                <a:gd name="T5" fmla="*/ 0 h 76"/>
                <a:gd name="T6" fmla="*/ 0 w 265"/>
                <a:gd name="T7" fmla="*/ 0 h 76"/>
                <a:gd name="T8" fmla="*/ 0 w 265"/>
                <a:gd name="T9" fmla="*/ 76 h 76"/>
                <a:gd name="T10" fmla="*/ 19 w 265"/>
                <a:gd name="T11" fmla="*/ 19 h 76"/>
                <a:gd name="T12" fmla="*/ 246 w 265"/>
                <a:gd name="T13" fmla="*/ 19 h 76"/>
                <a:gd name="T14" fmla="*/ 246 w 265"/>
                <a:gd name="T15" fmla="*/ 57 h 76"/>
                <a:gd name="T16" fmla="*/ 19 w 265"/>
                <a:gd name="T17" fmla="*/ 57 h 76"/>
                <a:gd name="T18" fmla="*/ 19 w 265"/>
                <a:gd name="T19" fmla="*/ 1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76">
                  <a:moveTo>
                    <a:pt x="0" y="76"/>
                  </a:moveTo>
                  <a:lnTo>
                    <a:pt x="265" y="76"/>
                  </a:lnTo>
                  <a:lnTo>
                    <a:pt x="265" y="0"/>
                  </a:lnTo>
                  <a:lnTo>
                    <a:pt x="0" y="0"/>
                  </a:lnTo>
                  <a:lnTo>
                    <a:pt x="0" y="76"/>
                  </a:lnTo>
                  <a:close/>
                  <a:moveTo>
                    <a:pt x="19" y="19"/>
                  </a:moveTo>
                  <a:lnTo>
                    <a:pt x="246" y="19"/>
                  </a:lnTo>
                  <a:lnTo>
                    <a:pt x="246" y="57"/>
                  </a:lnTo>
                  <a:lnTo>
                    <a:pt x="19" y="57"/>
                  </a:lnTo>
                  <a:lnTo>
                    <a:pt x="19" y="19"/>
                  </a:lnTo>
                  <a:close/>
                </a:path>
              </a:pathLst>
            </a:custGeom>
            <a:grpFill/>
            <a:ln w="9525">
              <a:noFill/>
              <a:round/>
              <a:headEnd/>
              <a:tailEnd/>
            </a:ln>
          </p:spPr>
          <p:txBody>
            <a:bodyPr/>
            <a:lstStyle/>
            <a:p>
              <a:pPr>
                <a:defRPr/>
              </a:pPr>
              <a:endParaRPr lang="zh-CN" altLang="en-US"/>
            </a:p>
          </p:txBody>
        </p:sp>
        <p:sp>
          <p:nvSpPr>
            <p:cNvPr id="22" name="Freeform 59"/>
            <p:cNvSpPr>
              <a:spLocks noEditPoints="1"/>
            </p:cNvSpPr>
            <p:nvPr/>
          </p:nvSpPr>
          <p:spPr bwMode="auto">
            <a:xfrm>
              <a:off x="7889903" y="5105410"/>
              <a:ext cx="541340" cy="722314"/>
            </a:xfrm>
            <a:custGeom>
              <a:avLst/>
              <a:gdLst>
                <a:gd name="T0" fmla="*/ 128 w 144"/>
                <a:gd name="T1" fmla="*/ 0 h 192"/>
                <a:gd name="T2" fmla="*/ 16 w 144"/>
                <a:gd name="T3" fmla="*/ 0 h 192"/>
                <a:gd name="T4" fmla="*/ 0 w 144"/>
                <a:gd name="T5" fmla="*/ 16 h 192"/>
                <a:gd name="T6" fmla="*/ 0 w 144"/>
                <a:gd name="T7" fmla="*/ 176 h 192"/>
                <a:gd name="T8" fmla="*/ 16 w 144"/>
                <a:gd name="T9" fmla="*/ 192 h 192"/>
                <a:gd name="T10" fmla="*/ 128 w 144"/>
                <a:gd name="T11" fmla="*/ 192 h 192"/>
                <a:gd name="T12" fmla="*/ 144 w 144"/>
                <a:gd name="T13" fmla="*/ 176 h 192"/>
                <a:gd name="T14" fmla="*/ 144 w 144"/>
                <a:gd name="T15" fmla="*/ 16 h 192"/>
                <a:gd name="T16" fmla="*/ 128 w 144"/>
                <a:gd name="T17" fmla="*/ 0 h 192"/>
                <a:gd name="T18" fmla="*/ 136 w 144"/>
                <a:gd name="T19" fmla="*/ 176 h 192"/>
                <a:gd name="T20" fmla="*/ 128 w 144"/>
                <a:gd name="T21" fmla="*/ 184 h 192"/>
                <a:gd name="T22" fmla="*/ 16 w 144"/>
                <a:gd name="T23" fmla="*/ 184 h 192"/>
                <a:gd name="T24" fmla="*/ 8 w 144"/>
                <a:gd name="T25" fmla="*/ 176 h 192"/>
                <a:gd name="T26" fmla="*/ 8 w 144"/>
                <a:gd name="T27" fmla="*/ 16 h 192"/>
                <a:gd name="T28" fmla="*/ 16 w 144"/>
                <a:gd name="T29" fmla="*/ 8 h 192"/>
                <a:gd name="T30" fmla="*/ 128 w 144"/>
                <a:gd name="T31" fmla="*/ 8 h 192"/>
                <a:gd name="T32" fmla="*/ 136 w 144"/>
                <a:gd name="T33" fmla="*/ 16 h 192"/>
                <a:gd name="T34" fmla="*/ 136 w 144"/>
                <a:gd name="T35" fmla="*/ 17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4" h="192">
                  <a:moveTo>
                    <a:pt x="128" y="0"/>
                  </a:moveTo>
                  <a:cubicBezTo>
                    <a:pt x="16" y="0"/>
                    <a:pt x="16" y="0"/>
                    <a:pt x="16" y="0"/>
                  </a:cubicBezTo>
                  <a:cubicBezTo>
                    <a:pt x="8" y="0"/>
                    <a:pt x="0" y="7"/>
                    <a:pt x="0" y="16"/>
                  </a:cubicBezTo>
                  <a:cubicBezTo>
                    <a:pt x="0" y="176"/>
                    <a:pt x="0" y="176"/>
                    <a:pt x="0" y="176"/>
                  </a:cubicBezTo>
                  <a:cubicBezTo>
                    <a:pt x="0" y="184"/>
                    <a:pt x="8" y="192"/>
                    <a:pt x="16" y="192"/>
                  </a:cubicBezTo>
                  <a:cubicBezTo>
                    <a:pt x="128" y="192"/>
                    <a:pt x="128" y="192"/>
                    <a:pt x="128" y="192"/>
                  </a:cubicBezTo>
                  <a:cubicBezTo>
                    <a:pt x="137" y="192"/>
                    <a:pt x="144" y="184"/>
                    <a:pt x="144" y="176"/>
                  </a:cubicBezTo>
                  <a:cubicBezTo>
                    <a:pt x="144" y="16"/>
                    <a:pt x="144" y="16"/>
                    <a:pt x="144" y="16"/>
                  </a:cubicBezTo>
                  <a:cubicBezTo>
                    <a:pt x="144" y="7"/>
                    <a:pt x="137" y="0"/>
                    <a:pt x="128" y="0"/>
                  </a:cubicBezTo>
                  <a:close/>
                  <a:moveTo>
                    <a:pt x="136" y="176"/>
                  </a:moveTo>
                  <a:cubicBezTo>
                    <a:pt x="136" y="180"/>
                    <a:pt x="133" y="184"/>
                    <a:pt x="128" y="184"/>
                  </a:cubicBezTo>
                  <a:cubicBezTo>
                    <a:pt x="16" y="184"/>
                    <a:pt x="16" y="184"/>
                    <a:pt x="16" y="184"/>
                  </a:cubicBezTo>
                  <a:cubicBezTo>
                    <a:pt x="12" y="184"/>
                    <a:pt x="8" y="180"/>
                    <a:pt x="8" y="176"/>
                  </a:cubicBezTo>
                  <a:cubicBezTo>
                    <a:pt x="8" y="16"/>
                    <a:pt x="8" y="16"/>
                    <a:pt x="8" y="16"/>
                  </a:cubicBezTo>
                  <a:cubicBezTo>
                    <a:pt x="8" y="11"/>
                    <a:pt x="12" y="8"/>
                    <a:pt x="16" y="8"/>
                  </a:cubicBezTo>
                  <a:cubicBezTo>
                    <a:pt x="128" y="8"/>
                    <a:pt x="128" y="8"/>
                    <a:pt x="128" y="8"/>
                  </a:cubicBezTo>
                  <a:cubicBezTo>
                    <a:pt x="133" y="8"/>
                    <a:pt x="136" y="11"/>
                    <a:pt x="136" y="16"/>
                  </a:cubicBezTo>
                  <a:lnTo>
                    <a:pt x="136" y="176"/>
                  </a:lnTo>
                  <a:close/>
                </a:path>
              </a:pathLst>
            </a:custGeom>
            <a:grpFill/>
            <a:ln w="9525">
              <a:noFill/>
              <a:round/>
              <a:headEnd/>
              <a:tailEnd/>
            </a:ln>
          </p:spPr>
          <p:txBody>
            <a:bodyPr/>
            <a:lstStyle/>
            <a:p>
              <a:pPr>
                <a:defRPr/>
              </a:pPr>
              <a:endParaRPr lang="zh-CN" altLang="en-US"/>
            </a:p>
          </p:txBody>
        </p:sp>
        <p:sp>
          <p:nvSpPr>
            <p:cNvPr id="23" name="Freeform 60"/>
            <p:cNvSpPr>
              <a:spLocks/>
            </p:cNvSpPr>
            <p:nvPr/>
          </p:nvSpPr>
          <p:spPr bwMode="auto">
            <a:xfrm>
              <a:off x="7950229" y="5346710"/>
              <a:ext cx="120651" cy="119063"/>
            </a:xfrm>
            <a:custGeom>
              <a:avLst/>
              <a:gdLst>
                <a:gd name="T0" fmla="*/ 19 w 76"/>
                <a:gd name="T1" fmla="*/ 56 h 75"/>
                <a:gd name="T2" fmla="*/ 19 w 76"/>
                <a:gd name="T3" fmla="*/ 19 h 75"/>
                <a:gd name="T4" fmla="*/ 19 w 76"/>
                <a:gd name="T5" fmla="*/ 0 h 75"/>
                <a:gd name="T6" fmla="*/ 0 w 76"/>
                <a:gd name="T7" fmla="*/ 0 h 75"/>
                <a:gd name="T8" fmla="*/ 0 w 76"/>
                <a:gd name="T9" fmla="*/ 75 h 75"/>
                <a:gd name="T10" fmla="*/ 76 w 76"/>
                <a:gd name="T11" fmla="*/ 75 h 75"/>
                <a:gd name="T12" fmla="*/ 76 w 76"/>
                <a:gd name="T13" fmla="*/ 56 h 75"/>
                <a:gd name="T14" fmla="*/ 57 w 76"/>
                <a:gd name="T15" fmla="*/ 56 h 75"/>
                <a:gd name="T16" fmla="*/ 19 w 76"/>
                <a:gd name="T17" fmla="*/ 5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5">
                  <a:moveTo>
                    <a:pt x="19" y="56"/>
                  </a:moveTo>
                  <a:lnTo>
                    <a:pt x="19" y="19"/>
                  </a:lnTo>
                  <a:lnTo>
                    <a:pt x="19" y="0"/>
                  </a:lnTo>
                  <a:lnTo>
                    <a:pt x="0" y="0"/>
                  </a:lnTo>
                  <a:lnTo>
                    <a:pt x="0" y="75"/>
                  </a:lnTo>
                  <a:lnTo>
                    <a:pt x="76" y="75"/>
                  </a:lnTo>
                  <a:lnTo>
                    <a:pt x="76" y="56"/>
                  </a:lnTo>
                  <a:lnTo>
                    <a:pt x="57" y="56"/>
                  </a:lnTo>
                  <a:lnTo>
                    <a:pt x="19" y="56"/>
                  </a:lnTo>
                  <a:close/>
                </a:path>
              </a:pathLst>
            </a:custGeom>
            <a:grpFill/>
            <a:ln w="9525">
              <a:noFill/>
              <a:round/>
              <a:headEnd/>
              <a:tailEnd/>
            </a:ln>
          </p:spPr>
          <p:txBody>
            <a:bodyPr/>
            <a:lstStyle/>
            <a:p>
              <a:pPr>
                <a:defRPr/>
              </a:pPr>
              <a:endParaRPr lang="zh-CN" altLang="en-US"/>
            </a:p>
          </p:txBody>
        </p:sp>
        <p:sp>
          <p:nvSpPr>
            <p:cNvPr id="24" name="Freeform 61"/>
            <p:cNvSpPr>
              <a:spLocks/>
            </p:cNvSpPr>
            <p:nvPr/>
          </p:nvSpPr>
          <p:spPr bwMode="auto">
            <a:xfrm>
              <a:off x="7950229" y="5495936"/>
              <a:ext cx="120651" cy="120651"/>
            </a:xfrm>
            <a:custGeom>
              <a:avLst/>
              <a:gdLst>
                <a:gd name="T0" fmla="*/ 19 w 76"/>
                <a:gd name="T1" fmla="*/ 57 h 76"/>
                <a:gd name="T2" fmla="*/ 19 w 76"/>
                <a:gd name="T3" fmla="*/ 19 h 76"/>
                <a:gd name="T4" fmla="*/ 19 w 76"/>
                <a:gd name="T5" fmla="*/ 0 h 76"/>
                <a:gd name="T6" fmla="*/ 0 w 76"/>
                <a:gd name="T7" fmla="*/ 0 h 76"/>
                <a:gd name="T8" fmla="*/ 0 w 76"/>
                <a:gd name="T9" fmla="*/ 76 h 76"/>
                <a:gd name="T10" fmla="*/ 76 w 76"/>
                <a:gd name="T11" fmla="*/ 76 h 76"/>
                <a:gd name="T12" fmla="*/ 76 w 76"/>
                <a:gd name="T13" fmla="*/ 57 h 76"/>
                <a:gd name="T14" fmla="*/ 57 w 76"/>
                <a:gd name="T15" fmla="*/ 57 h 76"/>
                <a:gd name="T16" fmla="*/ 19 w 76"/>
                <a:gd name="T17"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6">
                  <a:moveTo>
                    <a:pt x="19" y="57"/>
                  </a:moveTo>
                  <a:lnTo>
                    <a:pt x="19" y="19"/>
                  </a:lnTo>
                  <a:lnTo>
                    <a:pt x="19" y="0"/>
                  </a:lnTo>
                  <a:lnTo>
                    <a:pt x="0" y="0"/>
                  </a:lnTo>
                  <a:lnTo>
                    <a:pt x="0" y="76"/>
                  </a:lnTo>
                  <a:lnTo>
                    <a:pt x="76" y="76"/>
                  </a:lnTo>
                  <a:lnTo>
                    <a:pt x="76" y="57"/>
                  </a:lnTo>
                  <a:lnTo>
                    <a:pt x="57" y="57"/>
                  </a:lnTo>
                  <a:lnTo>
                    <a:pt x="19" y="57"/>
                  </a:lnTo>
                  <a:close/>
                </a:path>
              </a:pathLst>
            </a:custGeom>
            <a:grpFill/>
            <a:ln w="9525">
              <a:noFill/>
              <a:round/>
              <a:headEnd/>
              <a:tailEnd/>
            </a:ln>
          </p:spPr>
          <p:txBody>
            <a:bodyPr/>
            <a:lstStyle/>
            <a:p>
              <a:pPr>
                <a:defRPr/>
              </a:pPr>
              <a:endParaRPr lang="zh-CN" altLang="en-US"/>
            </a:p>
          </p:txBody>
        </p:sp>
        <p:sp>
          <p:nvSpPr>
            <p:cNvPr id="25" name="Freeform 62"/>
            <p:cNvSpPr>
              <a:spLocks/>
            </p:cNvSpPr>
            <p:nvPr/>
          </p:nvSpPr>
          <p:spPr bwMode="auto">
            <a:xfrm>
              <a:off x="7950225" y="5646748"/>
              <a:ext cx="120651" cy="120651"/>
            </a:xfrm>
            <a:custGeom>
              <a:avLst/>
              <a:gdLst>
                <a:gd name="T0" fmla="*/ 19 w 76"/>
                <a:gd name="T1" fmla="*/ 57 h 76"/>
                <a:gd name="T2" fmla="*/ 19 w 76"/>
                <a:gd name="T3" fmla="*/ 19 h 76"/>
                <a:gd name="T4" fmla="*/ 19 w 76"/>
                <a:gd name="T5" fmla="*/ 0 h 76"/>
                <a:gd name="T6" fmla="*/ 0 w 76"/>
                <a:gd name="T7" fmla="*/ 0 h 76"/>
                <a:gd name="T8" fmla="*/ 0 w 76"/>
                <a:gd name="T9" fmla="*/ 76 h 76"/>
                <a:gd name="T10" fmla="*/ 76 w 76"/>
                <a:gd name="T11" fmla="*/ 76 h 76"/>
                <a:gd name="T12" fmla="*/ 76 w 76"/>
                <a:gd name="T13" fmla="*/ 57 h 76"/>
                <a:gd name="T14" fmla="*/ 57 w 76"/>
                <a:gd name="T15" fmla="*/ 57 h 76"/>
                <a:gd name="T16" fmla="*/ 19 w 76"/>
                <a:gd name="T17"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6">
                  <a:moveTo>
                    <a:pt x="19" y="57"/>
                  </a:moveTo>
                  <a:lnTo>
                    <a:pt x="19" y="19"/>
                  </a:lnTo>
                  <a:lnTo>
                    <a:pt x="19" y="0"/>
                  </a:lnTo>
                  <a:lnTo>
                    <a:pt x="0" y="0"/>
                  </a:lnTo>
                  <a:lnTo>
                    <a:pt x="0" y="76"/>
                  </a:lnTo>
                  <a:lnTo>
                    <a:pt x="76" y="76"/>
                  </a:lnTo>
                  <a:lnTo>
                    <a:pt x="76" y="57"/>
                  </a:lnTo>
                  <a:lnTo>
                    <a:pt x="57" y="57"/>
                  </a:lnTo>
                  <a:lnTo>
                    <a:pt x="19" y="57"/>
                  </a:lnTo>
                  <a:close/>
                </a:path>
              </a:pathLst>
            </a:custGeom>
            <a:grpFill/>
            <a:ln w="9525">
              <a:noFill/>
              <a:round/>
              <a:headEnd/>
              <a:tailEnd/>
            </a:ln>
          </p:spPr>
          <p:txBody>
            <a:bodyPr/>
            <a:lstStyle/>
            <a:p>
              <a:pPr>
                <a:defRPr/>
              </a:pPr>
              <a:endParaRPr lang="zh-CN" altLang="en-US"/>
            </a:p>
          </p:txBody>
        </p:sp>
        <p:sp>
          <p:nvSpPr>
            <p:cNvPr id="26" name="Freeform 63"/>
            <p:cNvSpPr>
              <a:spLocks/>
            </p:cNvSpPr>
            <p:nvPr/>
          </p:nvSpPr>
          <p:spPr bwMode="auto">
            <a:xfrm>
              <a:off x="8101039" y="5346709"/>
              <a:ext cx="119063" cy="119063"/>
            </a:xfrm>
            <a:custGeom>
              <a:avLst/>
              <a:gdLst>
                <a:gd name="T0" fmla="*/ 19 w 75"/>
                <a:gd name="T1" fmla="*/ 56 h 75"/>
                <a:gd name="T2" fmla="*/ 19 w 75"/>
                <a:gd name="T3" fmla="*/ 19 h 75"/>
                <a:gd name="T4" fmla="*/ 19 w 75"/>
                <a:gd name="T5" fmla="*/ 0 h 75"/>
                <a:gd name="T6" fmla="*/ 0 w 75"/>
                <a:gd name="T7" fmla="*/ 0 h 75"/>
                <a:gd name="T8" fmla="*/ 0 w 75"/>
                <a:gd name="T9" fmla="*/ 75 h 75"/>
                <a:gd name="T10" fmla="*/ 75 w 75"/>
                <a:gd name="T11" fmla="*/ 75 h 75"/>
                <a:gd name="T12" fmla="*/ 75 w 75"/>
                <a:gd name="T13" fmla="*/ 56 h 75"/>
                <a:gd name="T14" fmla="*/ 57 w 75"/>
                <a:gd name="T15" fmla="*/ 56 h 75"/>
                <a:gd name="T16" fmla="*/ 19 w 75"/>
                <a:gd name="T17" fmla="*/ 5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19" y="56"/>
                  </a:moveTo>
                  <a:lnTo>
                    <a:pt x="19" y="19"/>
                  </a:lnTo>
                  <a:lnTo>
                    <a:pt x="19" y="0"/>
                  </a:lnTo>
                  <a:lnTo>
                    <a:pt x="0" y="0"/>
                  </a:lnTo>
                  <a:lnTo>
                    <a:pt x="0" y="75"/>
                  </a:lnTo>
                  <a:lnTo>
                    <a:pt x="75" y="75"/>
                  </a:lnTo>
                  <a:lnTo>
                    <a:pt x="75" y="56"/>
                  </a:lnTo>
                  <a:lnTo>
                    <a:pt x="57" y="56"/>
                  </a:lnTo>
                  <a:lnTo>
                    <a:pt x="19" y="56"/>
                  </a:lnTo>
                  <a:close/>
                </a:path>
              </a:pathLst>
            </a:custGeom>
            <a:grpFill/>
            <a:ln w="9525">
              <a:noFill/>
              <a:round/>
              <a:headEnd/>
              <a:tailEnd/>
            </a:ln>
          </p:spPr>
          <p:txBody>
            <a:bodyPr/>
            <a:lstStyle/>
            <a:p>
              <a:pPr>
                <a:defRPr/>
              </a:pPr>
              <a:endParaRPr lang="zh-CN" altLang="en-US"/>
            </a:p>
          </p:txBody>
        </p:sp>
        <p:sp>
          <p:nvSpPr>
            <p:cNvPr id="27" name="Freeform 64"/>
            <p:cNvSpPr>
              <a:spLocks/>
            </p:cNvSpPr>
            <p:nvPr/>
          </p:nvSpPr>
          <p:spPr bwMode="auto">
            <a:xfrm>
              <a:off x="8250261" y="5346705"/>
              <a:ext cx="120651" cy="119063"/>
            </a:xfrm>
            <a:custGeom>
              <a:avLst/>
              <a:gdLst>
                <a:gd name="T0" fmla="*/ 19 w 76"/>
                <a:gd name="T1" fmla="*/ 56 h 75"/>
                <a:gd name="T2" fmla="*/ 19 w 76"/>
                <a:gd name="T3" fmla="*/ 19 h 75"/>
                <a:gd name="T4" fmla="*/ 19 w 76"/>
                <a:gd name="T5" fmla="*/ 0 h 75"/>
                <a:gd name="T6" fmla="*/ 0 w 76"/>
                <a:gd name="T7" fmla="*/ 0 h 75"/>
                <a:gd name="T8" fmla="*/ 0 w 76"/>
                <a:gd name="T9" fmla="*/ 75 h 75"/>
                <a:gd name="T10" fmla="*/ 76 w 76"/>
                <a:gd name="T11" fmla="*/ 75 h 75"/>
                <a:gd name="T12" fmla="*/ 76 w 76"/>
                <a:gd name="T13" fmla="*/ 56 h 75"/>
                <a:gd name="T14" fmla="*/ 57 w 76"/>
                <a:gd name="T15" fmla="*/ 56 h 75"/>
                <a:gd name="T16" fmla="*/ 19 w 76"/>
                <a:gd name="T17" fmla="*/ 5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5">
                  <a:moveTo>
                    <a:pt x="19" y="56"/>
                  </a:moveTo>
                  <a:lnTo>
                    <a:pt x="19" y="19"/>
                  </a:lnTo>
                  <a:lnTo>
                    <a:pt x="19" y="0"/>
                  </a:lnTo>
                  <a:lnTo>
                    <a:pt x="0" y="0"/>
                  </a:lnTo>
                  <a:lnTo>
                    <a:pt x="0" y="75"/>
                  </a:lnTo>
                  <a:lnTo>
                    <a:pt x="76" y="75"/>
                  </a:lnTo>
                  <a:lnTo>
                    <a:pt x="76" y="56"/>
                  </a:lnTo>
                  <a:lnTo>
                    <a:pt x="57" y="56"/>
                  </a:lnTo>
                  <a:lnTo>
                    <a:pt x="19" y="56"/>
                  </a:lnTo>
                  <a:close/>
                </a:path>
              </a:pathLst>
            </a:custGeom>
            <a:grpFill/>
            <a:ln w="9525">
              <a:noFill/>
              <a:round/>
              <a:headEnd/>
              <a:tailEnd/>
            </a:ln>
          </p:spPr>
          <p:txBody>
            <a:bodyPr/>
            <a:lstStyle/>
            <a:p>
              <a:pPr>
                <a:defRPr/>
              </a:pPr>
              <a:endParaRPr lang="zh-CN" altLang="en-US"/>
            </a:p>
          </p:txBody>
        </p:sp>
        <p:sp>
          <p:nvSpPr>
            <p:cNvPr id="28" name="Freeform 65"/>
            <p:cNvSpPr>
              <a:spLocks/>
            </p:cNvSpPr>
            <p:nvPr/>
          </p:nvSpPr>
          <p:spPr bwMode="auto">
            <a:xfrm>
              <a:off x="8101030" y="5495930"/>
              <a:ext cx="119063" cy="120651"/>
            </a:xfrm>
            <a:custGeom>
              <a:avLst/>
              <a:gdLst>
                <a:gd name="T0" fmla="*/ 19 w 75"/>
                <a:gd name="T1" fmla="*/ 57 h 76"/>
                <a:gd name="T2" fmla="*/ 19 w 75"/>
                <a:gd name="T3" fmla="*/ 19 h 76"/>
                <a:gd name="T4" fmla="*/ 19 w 75"/>
                <a:gd name="T5" fmla="*/ 0 h 76"/>
                <a:gd name="T6" fmla="*/ 0 w 75"/>
                <a:gd name="T7" fmla="*/ 0 h 76"/>
                <a:gd name="T8" fmla="*/ 0 w 75"/>
                <a:gd name="T9" fmla="*/ 76 h 76"/>
                <a:gd name="T10" fmla="*/ 75 w 75"/>
                <a:gd name="T11" fmla="*/ 76 h 76"/>
                <a:gd name="T12" fmla="*/ 75 w 75"/>
                <a:gd name="T13" fmla="*/ 57 h 76"/>
                <a:gd name="T14" fmla="*/ 57 w 75"/>
                <a:gd name="T15" fmla="*/ 57 h 76"/>
                <a:gd name="T16" fmla="*/ 19 w 75"/>
                <a:gd name="T17"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6">
                  <a:moveTo>
                    <a:pt x="19" y="57"/>
                  </a:moveTo>
                  <a:lnTo>
                    <a:pt x="19" y="19"/>
                  </a:lnTo>
                  <a:lnTo>
                    <a:pt x="19" y="0"/>
                  </a:lnTo>
                  <a:lnTo>
                    <a:pt x="0" y="0"/>
                  </a:lnTo>
                  <a:lnTo>
                    <a:pt x="0" y="76"/>
                  </a:lnTo>
                  <a:lnTo>
                    <a:pt x="75" y="76"/>
                  </a:lnTo>
                  <a:lnTo>
                    <a:pt x="75" y="57"/>
                  </a:lnTo>
                  <a:lnTo>
                    <a:pt x="57" y="57"/>
                  </a:lnTo>
                  <a:lnTo>
                    <a:pt x="19" y="57"/>
                  </a:lnTo>
                  <a:close/>
                </a:path>
              </a:pathLst>
            </a:custGeom>
            <a:grpFill/>
            <a:ln w="9525">
              <a:noFill/>
              <a:round/>
              <a:headEnd/>
              <a:tailEnd/>
            </a:ln>
          </p:spPr>
          <p:txBody>
            <a:bodyPr/>
            <a:lstStyle/>
            <a:p>
              <a:pPr>
                <a:defRPr/>
              </a:pPr>
              <a:endParaRPr lang="zh-CN" altLang="en-US"/>
            </a:p>
          </p:txBody>
        </p:sp>
        <p:sp>
          <p:nvSpPr>
            <p:cNvPr id="29" name="Freeform 66"/>
            <p:cNvSpPr>
              <a:spLocks/>
            </p:cNvSpPr>
            <p:nvPr/>
          </p:nvSpPr>
          <p:spPr bwMode="auto">
            <a:xfrm>
              <a:off x="8101032" y="5646746"/>
              <a:ext cx="119063" cy="120651"/>
            </a:xfrm>
            <a:custGeom>
              <a:avLst/>
              <a:gdLst>
                <a:gd name="T0" fmla="*/ 19 w 75"/>
                <a:gd name="T1" fmla="*/ 57 h 76"/>
                <a:gd name="T2" fmla="*/ 19 w 75"/>
                <a:gd name="T3" fmla="*/ 19 h 76"/>
                <a:gd name="T4" fmla="*/ 19 w 75"/>
                <a:gd name="T5" fmla="*/ 0 h 76"/>
                <a:gd name="T6" fmla="*/ 0 w 75"/>
                <a:gd name="T7" fmla="*/ 0 h 76"/>
                <a:gd name="T8" fmla="*/ 0 w 75"/>
                <a:gd name="T9" fmla="*/ 76 h 76"/>
                <a:gd name="T10" fmla="*/ 75 w 75"/>
                <a:gd name="T11" fmla="*/ 76 h 76"/>
                <a:gd name="T12" fmla="*/ 75 w 75"/>
                <a:gd name="T13" fmla="*/ 57 h 76"/>
                <a:gd name="T14" fmla="*/ 57 w 75"/>
                <a:gd name="T15" fmla="*/ 57 h 76"/>
                <a:gd name="T16" fmla="*/ 19 w 75"/>
                <a:gd name="T17"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6">
                  <a:moveTo>
                    <a:pt x="19" y="57"/>
                  </a:moveTo>
                  <a:lnTo>
                    <a:pt x="19" y="19"/>
                  </a:lnTo>
                  <a:lnTo>
                    <a:pt x="19" y="0"/>
                  </a:lnTo>
                  <a:lnTo>
                    <a:pt x="0" y="0"/>
                  </a:lnTo>
                  <a:lnTo>
                    <a:pt x="0" y="76"/>
                  </a:lnTo>
                  <a:lnTo>
                    <a:pt x="75" y="76"/>
                  </a:lnTo>
                  <a:lnTo>
                    <a:pt x="75" y="57"/>
                  </a:lnTo>
                  <a:lnTo>
                    <a:pt x="57" y="57"/>
                  </a:lnTo>
                  <a:lnTo>
                    <a:pt x="19" y="57"/>
                  </a:lnTo>
                  <a:close/>
                </a:path>
              </a:pathLst>
            </a:custGeom>
            <a:grpFill/>
            <a:ln w="9525">
              <a:noFill/>
              <a:round/>
              <a:headEnd/>
              <a:tailEnd/>
            </a:ln>
          </p:spPr>
          <p:txBody>
            <a:bodyPr/>
            <a:lstStyle/>
            <a:p>
              <a:pPr>
                <a:defRPr/>
              </a:pPr>
              <a:endParaRPr lang="zh-CN" altLang="en-US"/>
            </a:p>
          </p:txBody>
        </p:sp>
        <p:sp>
          <p:nvSpPr>
            <p:cNvPr id="30" name="Freeform 67"/>
            <p:cNvSpPr>
              <a:spLocks/>
            </p:cNvSpPr>
            <p:nvPr/>
          </p:nvSpPr>
          <p:spPr bwMode="auto">
            <a:xfrm>
              <a:off x="8250239" y="5495925"/>
              <a:ext cx="120651" cy="271463"/>
            </a:xfrm>
            <a:custGeom>
              <a:avLst/>
              <a:gdLst>
                <a:gd name="T0" fmla="*/ 19 w 76"/>
                <a:gd name="T1" fmla="*/ 152 h 171"/>
                <a:gd name="T2" fmla="*/ 19 w 76"/>
                <a:gd name="T3" fmla="*/ 114 h 171"/>
                <a:gd name="T4" fmla="*/ 19 w 76"/>
                <a:gd name="T5" fmla="*/ 0 h 171"/>
                <a:gd name="T6" fmla="*/ 0 w 76"/>
                <a:gd name="T7" fmla="*/ 0 h 171"/>
                <a:gd name="T8" fmla="*/ 0 w 76"/>
                <a:gd name="T9" fmla="*/ 171 h 171"/>
                <a:gd name="T10" fmla="*/ 76 w 76"/>
                <a:gd name="T11" fmla="*/ 171 h 171"/>
                <a:gd name="T12" fmla="*/ 76 w 76"/>
                <a:gd name="T13" fmla="*/ 152 h 171"/>
                <a:gd name="T14" fmla="*/ 57 w 76"/>
                <a:gd name="T15" fmla="*/ 152 h 171"/>
                <a:gd name="T16" fmla="*/ 19 w 76"/>
                <a:gd name="T17" fmla="*/ 15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71">
                  <a:moveTo>
                    <a:pt x="19" y="152"/>
                  </a:moveTo>
                  <a:lnTo>
                    <a:pt x="19" y="114"/>
                  </a:lnTo>
                  <a:lnTo>
                    <a:pt x="19" y="0"/>
                  </a:lnTo>
                  <a:lnTo>
                    <a:pt x="0" y="0"/>
                  </a:lnTo>
                  <a:lnTo>
                    <a:pt x="0" y="171"/>
                  </a:lnTo>
                  <a:lnTo>
                    <a:pt x="76" y="171"/>
                  </a:lnTo>
                  <a:lnTo>
                    <a:pt x="76" y="152"/>
                  </a:lnTo>
                  <a:lnTo>
                    <a:pt x="57" y="152"/>
                  </a:lnTo>
                  <a:lnTo>
                    <a:pt x="19" y="152"/>
                  </a:lnTo>
                  <a:close/>
                </a:path>
              </a:pathLst>
            </a:custGeom>
            <a:grpFill/>
            <a:ln w="9525">
              <a:noFill/>
              <a:round/>
              <a:headEnd/>
              <a:tailEnd/>
            </a:ln>
          </p:spPr>
          <p:txBody>
            <a:bodyPr/>
            <a:lstStyle/>
            <a:p>
              <a:pPr>
                <a:defRPr/>
              </a:pPr>
              <a:endParaRPr lang="zh-CN" altLang="en-US"/>
            </a:p>
          </p:txBody>
        </p:sp>
      </p:grpSp>
      <p:grpSp>
        <p:nvGrpSpPr>
          <p:cNvPr id="31" name="组合 30"/>
          <p:cNvGrpSpPr/>
          <p:nvPr/>
        </p:nvGrpSpPr>
        <p:grpSpPr>
          <a:xfrm>
            <a:off x="4656589" y="3711875"/>
            <a:ext cx="704682" cy="446629"/>
            <a:chOff x="2311396" y="5180012"/>
            <a:chExt cx="901699" cy="571500"/>
          </a:xfrm>
          <a:solidFill>
            <a:schemeClr val="bg1"/>
          </a:solidFill>
        </p:grpSpPr>
        <p:sp>
          <p:nvSpPr>
            <p:cNvPr id="32" name="Freeform 38"/>
            <p:cNvSpPr>
              <a:spLocks noEditPoints="1"/>
            </p:cNvSpPr>
            <p:nvPr/>
          </p:nvSpPr>
          <p:spPr bwMode="auto">
            <a:xfrm>
              <a:off x="2311396" y="5180012"/>
              <a:ext cx="901699" cy="571500"/>
            </a:xfrm>
            <a:custGeom>
              <a:avLst/>
              <a:gdLst>
                <a:gd name="T0" fmla="*/ 196 w 240"/>
                <a:gd name="T1" fmla="*/ 64 h 152"/>
                <a:gd name="T2" fmla="*/ 196 w 240"/>
                <a:gd name="T3" fmla="*/ 62 h 152"/>
                <a:gd name="T4" fmla="*/ 134 w 240"/>
                <a:gd name="T5" fmla="*/ 0 h 152"/>
                <a:gd name="T6" fmla="*/ 78 w 240"/>
                <a:gd name="T7" fmla="*/ 35 h 152"/>
                <a:gd name="T8" fmla="*/ 64 w 240"/>
                <a:gd name="T9" fmla="*/ 32 h 152"/>
                <a:gd name="T10" fmla="*/ 32 w 240"/>
                <a:gd name="T11" fmla="*/ 58 h 152"/>
                <a:gd name="T12" fmla="*/ 0 w 240"/>
                <a:gd name="T13" fmla="*/ 104 h 152"/>
                <a:gd name="T14" fmla="*/ 48 w 240"/>
                <a:gd name="T15" fmla="*/ 152 h 152"/>
                <a:gd name="T16" fmla="*/ 196 w 240"/>
                <a:gd name="T17" fmla="*/ 152 h 152"/>
                <a:gd name="T18" fmla="*/ 196 w 240"/>
                <a:gd name="T19" fmla="*/ 152 h 152"/>
                <a:gd name="T20" fmla="*/ 240 w 240"/>
                <a:gd name="T21" fmla="*/ 108 h 152"/>
                <a:gd name="T22" fmla="*/ 196 w 240"/>
                <a:gd name="T23" fmla="*/ 64 h 152"/>
                <a:gd name="T24" fmla="*/ 196 w 240"/>
                <a:gd name="T25" fmla="*/ 144 h 152"/>
                <a:gd name="T26" fmla="*/ 194 w 240"/>
                <a:gd name="T27" fmla="*/ 144 h 152"/>
                <a:gd name="T28" fmla="*/ 48 w 240"/>
                <a:gd name="T29" fmla="*/ 144 h 152"/>
                <a:gd name="T30" fmla="*/ 8 w 240"/>
                <a:gd name="T31" fmla="*/ 104 h 152"/>
                <a:gd name="T32" fmla="*/ 35 w 240"/>
                <a:gd name="T33" fmla="*/ 66 h 152"/>
                <a:gd name="T34" fmla="*/ 39 w 240"/>
                <a:gd name="T35" fmla="*/ 64 h 152"/>
                <a:gd name="T36" fmla="*/ 40 w 240"/>
                <a:gd name="T37" fmla="*/ 60 h 152"/>
                <a:gd name="T38" fmla="*/ 64 w 240"/>
                <a:gd name="T39" fmla="*/ 40 h 152"/>
                <a:gd name="T40" fmla="*/ 74 w 240"/>
                <a:gd name="T41" fmla="*/ 42 h 152"/>
                <a:gd name="T42" fmla="*/ 82 w 240"/>
                <a:gd name="T43" fmla="*/ 46 h 152"/>
                <a:gd name="T44" fmla="*/ 85 w 240"/>
                <a:gd name="T45" fmla="*/ 38 h 152"/>
                <a:gd name="T46" fmla="*/ 134 w 240"/>
                <a:gd name="T47" fmla="*/ 8 h 152"/>
                <a:gd name="T48" fmla="*/ 188 w 240"/>
                <a:gd name="T49" fmla="*/ 62 h 152"/>
                <a:gd name="T50" fmla="*/ 188 w 240"/>
                <a:gd name="T51" fmla="*/ 62 h 152"/>
                <a:gd name="T52" fmla="*/ 188 w 240"/>
                <a:gd name="T53" fmla="*/ 63 h 152"/>
                <a:gd name="T54" fmla="*/ 188 w 240"/>
                <a:gd name="T55" fmla="*/ 72 h 152"/>
                <a:gd name="T56" fmla="*/ 196 w 240"/>
                <a:gd name="T57" fmla="*/ 72 h 152"/>
                <a:gd name="T58" fmla="*/ 232 w 240"/>
                <a:gd name="T59" fmla="*/ 108 h 152"/>
                <a:gd name="T60" fmla="*/ 196 w 240"/>
                <a:gd name="T61" fmla="*/ 1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152">
                  <a:moveTo>
                    <a:pt x="196" y="64"/>
                  </a:moveTo>
                  <a:cubicBezTo>
                    <a:pt x="196" y="63"/>
                    <a:pt x="196" y="62"/>
                    <a:pt x="196" y="62"/>
                  </a:cubicBezTo>
                  <a:cubicBezTo>
                    <a:pt x="196" y="27"/>
                    <a:pt x="168" y="0"/>
                    <a:pt x="134" y="0"/>
                  </a:cubicBezTo>
                  <a:cubicBezTo>
                    <a:pt x="109" y="0"/>
                    <a:pt x="88" y="14"/>
                    <a:pt x="78" y="35"/>
                  </a:cubicBezTo>
                  <a:cubicBezTo>
                    <a:pt x="74" y="33"/>
                    <a:pt x="69" y="32"/>
                    <a:pt x="64" y="32"/>
                  </a:cubicBezTo>
                  <a:cubicBezTo>
                    <a:pt x="48" y="32"/>
                    <a:pt x="35" y="43"/>
                    <a:pt x="32" y="58"/>
                  </a:cubicBezTo>
                  <a:cubicBezTo>
                    <a:pt x="13" y="65"/>
                    <a:pt x="0" y="82"/>
                    <a:pt x="0" y="104"/>
                  </a:cubicBezTo>
                  <a:cubicBezTo>
                    <a:pt x="0" y="130"/>
                    <a:pt x="21" y="152"/>
                    <a:pt x="48" y="152"/>
                  </a:cubicBezTo>
                  <a:cubicBezTo>
                    <a:pt x="196" y="152"/>
                    <a:pt x="196" y="152"/>
                    <a:pt x="196" y="152"/>
                  </a:cubicBezTo>
                  <a:cubicBezTo>
                    <a:pt x="196" y="152"/>
                    <a:pt x="196" y="152"/>
                    <a:pt x="196" y="152"/>
                  </a:cubicBezTo>
                  <a:cubicBezTo>
                    <a:pt x="220" y="151"/>
                    <a:pt x="240" y="132"/>
                    <a:pt x="240" y="108"/>
                  </a:cubicBezTo>
                  <a:cubicBezTo>
                    <a:pt x="240" y="83"/>
                    <a:pt x="220" y="64"/>
                    <a:pt x="196" y="64"/>
                  </a:cubicBezTo>
                  <a:close/>
                  <a:moveTo>
                    <a:pt x="196" y="144"/>
                  </a:moveTo>
                  <a:cubicBezTo>
                    <a:pt x="194" y="144"/>
                    <a:pt x="194" y="144"/>
                    <a:pt x="194" y="144"/>
                  </a:cubicBezTo>
                  <a:cubicBezTo>
                    <a:pt x="48" y="144"/>
                    <a:pt x="48" y="144"/>
                    <a:pt x="48" y="144"/>
                  </a:cubicBezTo>
                  <a:cubicBezTo>
                    <a:pt x="26" y="144"/>
                    <a:pt x="8" y="126"/>
                    <a:pt x="8" y="104"/>
                  </a:cubicBezTo>
                  <a:cubicBezTo>
                    <a:pt x="8" y="86"/>
                    <a:pt x="18" y="71"/>
                    <a:pt x="35" y="66"/>
                  </a:cubicBezTo>
                  <a:cubicBezTo>
                    <a:pt x="39" y="64"/>
                    <a:pt x="39" y="64"/>
                    <a:pt x="39" y="64"/>
                  </a:cubicBezTo>
                  <a:cubicBezTo>
                    <a:pt x="40" y="60"/>
                    <a:pt x="40" y="60"/>
                    <a:pt x="40" y="60"/>
                  </a:cubicBezTo>
                  <a:cubicBezTo>
                    <a:pt x="42" y="48"/>
                    <a:pt x="52" y="40"/>
                    <a:pt x="64" y="40"/>
                  </a:cubicBezTo>
                  <a:cubicBezTo>
                    <a:pt x="67" y="40"/>
                    <a:pt x="71" y="40"/>
                    <a:pt x="74" y="42"/>
                  </a:cubicBezTo>
                  <a:cubicBezTo>
                    <a:pt x="82" y="46"/>
                    <a:pt x="82" y="46"/>
                    <a:pt x="82" y="46"/>
                  </a:cubicBezTo>
                  <a:cubicBezTo>
                    <a:pt x="85" y="38"/>
                    <a:pt x="85" y="38"/>
                    <a:pt x="85" y="38"/>
                  </a:cubicBezTo>
                  <a:cubicBezTo>
                    <a:pt x="94" y="20"/>
                    <a:pt x="113" y="8"/>
                    <a:pt x="134" y="8"/>
                  </a:cubicBezTo>
                  <a:cubicBezTo>
                    <a:pt x="164" y="8"/>
                    <a:pt x="188" y="32"/>
                    <a:pt x="188" y="62"/>
                  </a:cubicBezTo>
                  <a:cubicBezTo>
                    <a:pt x="188" y="62"/>
                    <a:pt x="188" y="62"/>
                    <a:pt x="188" y="62"/>
                  </a:cubicBezTo>
                  <a:cubicBezTo>
                    <a:pt x="188" y="63"/>
                    <a:pt x="188" y="63"/>
                    <a:pt x="188" y="63"/>
                  </a:cubicBezTo>
                  <a:cubicBezTo>
                    <a:pt x="188" y="72"/>
                    <a:pt x="188" y="72"/>
                    <a:pt x="188" y="72"/>
                  </a:cubicBezTo>
                  <a:cubicBezTo>
                    <a:pt x="196" y="72"/>
                    <a:pt x="196" y="72"/>
                    <a:pt x="196" y="72"/>
                  </a:cubicBezTo>
                  <a:cubicBezTo>
                    <a:pt x="215" y="72"/>
                    <a:pt x="232" y="88"/>
                    <a:pt x="232" y="108"/>
                  </a:cubicBezTo>
                  <a:cubicBezTo>
                    <a:pt x="232" y="127"/>
                    <a:pt x="216" y="143"/>
                    <a:pt x="196" y="144"/>
                  </a:cubicBezTo>
                  <a:close/>
                </a:path>
              </a:pathLst>
            </a:custGeom>
            <a:grpFill/>
            <a:ln w="9525">
              <a:noFill/>
              <a:round/>
              <a:headEnd/>
              <a:tailEnd/>
            </a:ln>
          </p:spPr>
          <p:txBody>
            <a:bodyPr/>
            <a:lstStyle/>
            <a:p>
              <a:pPr>
                <a:defRPr/>
              </a:pPr>
              <a:endParaRPr lang="zh-CN" altLang="en-US"/>
            </a:p>
          </p:txBody>
        </p:sp>
        <p:sp>
          <p:nvSpPr>
            <p:cNvPr id="33" name="Freeform 39"/>
            <p:cNvSpPr>
              <a:spLocks/>
            </p:cNvSpPr>
            <p:nvPr/>
          </p:nvSpPr>
          <p:spPr bwMode="auto">
            <a:xfrm>
              <a:off x="2627313" y="5330826"/>
              <a:ext cx="269874" cy="315913"/>
            </a:xfrm>
            <a:custGeom>
              <a:avLst/>
              <a:gdLst>
                <a:gd name="T0" fmla="*/ 36 w 72"/>
                <a:gd name="T1" fmla="*/ 76 h 84"/>
                <a:gd name="T2" fmla="*/ 8 w 72"/>
                <a:gd name="T3" fmla="*/ 48 h 84"/>
                <a:gd name="T4" fmla="*/ 36 w 72"/>
                <a:gd name="T5" fmla="*/ 20 h 84"/>
                <a:gd name="T6" fmla="*/ 36 w 72"/>
                <a:gd name="T7" fmla="*/ 34 h 84"/>
                <a:gd name="T8" fmla="*/ 66 w 72"/>
                <a:gd name="T9" fmla="*/ 17 h 84"/>
                <a:gd name="T10" fmla="*/ 36 w 72"/>
                <a:gd name="T11" fmla="*/ 0 h 84"/>
                <a:gd name="T12" fmla="*/ 36 w 72"/>
                <a:gd name="T13" fmla="*/ 12 h 84"/>
                <a:gd name="T14" fmla="*/ 0 w 72"/>
                <a:gd name="T15" fmla="*/ 48 h 84"/>
                <a:gd name="T16" fmla="*/ 36 w 72"/>
                <a:gd name="T17" fmla="*/ 84 h 84"/>
                <a:gd name="T18" fmla="*/ 72 w 72"/>
                <a:gd name="T19" fmla="*/ 48 h 84"/>
                <a:gd name="T20" fmla="*/ 64 w 72"/>
                <a:gd name="T21" fmla="*/ 48 h 84"/>
                <a:gd name="T22" fmla="*/ 36 w 72"/>
                <a:gd name="T23" fmla="*/ 7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84">
                  <a:moveTo>
                    <a:pt x="36" y="76"/>
                  </a:moveTo>
                  <a:cubicBezTo>
                    <a:pt x="20" y="76"/>
                    <a:pt x="8" y="63"/>
                    <a:pt x="8" y="48"/>
                  </a:cubicBezTo>
                  <a:cubicBezTo>
                    <a:pt x="8" y="32"/>
                    <a:pt x="20" y="20"/>
                    <a:pt x="36" y="20"/>
                  </a:cubicBezTo>
                  <a:cubicBezTo>
                    <a:pt x="36" y="34"/>
                    <a:pt x="36" y="34"/>
                    <a:pt x="36" y="34"/>
                  </a:cubicBezTo>
                  <a:cubicBezTo>
                    <a:pt x="66" y="17"/>
                    <a:pt x="66" y="17"/>
                    <a:pt x="66" y="17"/>
                  </a:cubicBezTo>
                  <a:cubicBezTo>
                    <a:pt x="36" y="0"/>
                    <a:pt x="36" y="0"/>
                    <a:pt x="36" y="0"/>
                  </a:cubicBezTo>
                  <a:cubicBezTo>
                    <a:pt x="36" y="12"/>
                    <a:pt x="36" y="12"/>
                    <a:pt x="36" y="12"/>
                  </a:cubicBezTo>
                  <a:cubicBezTo>
                    <a:pt x="16" y="12"/>
                    <a:pt x="0" y="28"/>
                    <a:pt x="0" y="48"/>
                  </a:cubicBezTo>
                  <a:cubicBezTo>
                    <a:pt x="0" y="67"/>
                    <a:pt x="16" y="84"/>
                    <a:pt x="36" y="84"/>
                  </a:cubicBezTo>
                  <a:cubicBezTo>
                    <a:pt x="55" y="84"/>
                    <a:pt x="72" y="67"/>
                    <a:pt x="72" y="48"/>
                  </a:cubicBezTo>
                  <a:cubicBezTo>
                    <a:pt x="64" y="48"/>
                    <a:pt x="64" y="48"/>
                    <a:pt x="64" y="48"/>
                  </a:cubicBezTo>
                  <a:cubicBezTo>
                    <a:pt x="64" y="63"/>
                    <a:pt x="51" y="76"/>
                    <a:pt x="36" y="76"/>
                  </a:cubicBezTo>
                  <a:close/>
                </a:path>
              </a:pathLst>
            </a:custGeom>
            <a:grpFill/>
            <a:ln w="9525">
              <a:noFill/>
              <a:round/>
              <a:headEnd/>
              <a:tailEnd/>
            </a:ln>
          </p:spPr>
          <p:txBody>
            <a:bodyPr/>
            <a:lstStyle/>
            <a:p>
              <a:pPr>
                <a:defRPr/>
              </a:pPr>
              <a:endParaRPr lang="zh-CN" altLang="en-US"/>
            </a:p>
          </p:txBody>
        </p:sp>
      </p:grpSp>
      <p:sp>
        <p:nvSpPr>
          <p:cNvPr id="34" name="Freeform 56"/>
          <p:cNvSpPr>
            <a:spLocks noEditPoints="1"/>
          </p:cNvSpPr>
          <p:nvPr/>
        </p:nvSpPr>
        <p:spPr bwMode="auto">
          <a:xfrm>
            <a:off x="5583950" y="4700605"/>
            <a:ext cx="550172" cy="545874"/>
          </a:xfrm>
          <a:custGeom>
            <a:avLst/>
            <a:gdLst>
              <a:gd name="T0" fmla="*/ 2147483646 w 185"/>
              <a:gd name="T1" fmla="*/ 2147483646 h 184"/>
              <a:gd name="T2" fmla="*/ 2147483646 w 185"/>
              <a:gd name="T3" fmla="*/ 0 h 184"/>
              <a:gd name="T4" fmla="*/ 2147483646 w 185"/>
              <a:gd name="T5" fmla="*/ 2147483646 h 184"/>
              <a:gd name="T6" fmla="*/ 2147483646 w 185"/>
              <a:gd name="T7" fmla="*/ 2147483646 h 184"/>
              <a:gd name="T8" fmla="*/ 2147483646 w 185"/>
              <a:gd name="T9" fmla="*/ 2147483646 h 184"/>
              <a:gd name="T10" fmla="*/ 0 w 185"/>
              <a:gd name="T11" fmla="*/ 2147483646 h 184"/>
              <a:gd name="T12" fmla="*/ 0 w 185"/>
              <a:gd name="T13" fmla="*/ 2147483646 h 184"/>
              <a:gd name="T14" fmla="*/ 2147483646 w 185"/>
              <a:gd name="T15" fmla="*/ 2147483646 h 184"/>
              <a:gd name="T16" fmla="*/ 2147483646 w 185"/>
              <a:gd name="T17" fmla="*/ 2147483646 h 184"/>
              <a:gd name="T18" fmla="*/ 2147483646 w 185"/>
              <a:gd name="T19" fmla="*/ 2147483646 h 184"/>
              <a:gd name="T20" fmla="*/ 2147483646 w 185"/>
              <a:gd name="T21" fmla="*/ 2147483646 h 184"/>
              <a:gd name="T22" fmla="*/ 2147483646 w 185"/>
              <a:gd name="T23" fmla="*/ 2147483646 h 184"/>
              <a:gd name="T24" fmla="*/ 2147483646 w 185"/>
              <a:gd name="T25" fmla="*/ 2147483646 h 184"/>
              <a:gd name="T26" fmla="*/ 2147483646 w 185"/>
              <a:gd name="T27" fmla="*/ 2147483646 h 184"/>
              <a:gd name="T28" fmla="*/ 2147483646 w 185"/>
              <a:gd name="T29" fmla="*/ 2147483646 h 184"/>
              <a:gd name="T30" fmla="*/ 2147483646 w 185"/>
              <a:gd name="T31" fmla="*/ 2147483646 h 184"/>
              <a:gd name="T32" fmla="*/ 2147483646 w 185"/>
              <a:gd name="T33" fmla="*/ 2147483646 h 184"/>
              <a:gd name="T34" fmla="*/ 2147483646 w 185"/>
              <a:gd name="T35" fmla="*/ 2147483646 h 184"/>
              <a:gd name="T36" fmla="*/ 2147483646 w 185"/>
              <a:gd name="T37" fmla="*/ 2147483646 h 184"/>
              <a:gd name="T38" fmla="*/ 2147483646 w 185"/>
              <a:gd name="T39" fmla="*/ 2147483646 h 184"/>
              <a:gd name="T40" fmla="*/ 2147483646 w 185"/>
              <a:gd name="T41" fmla="*/ 2147483646 h 184"/>
              <a:gd name="T42" fmla="*/ 2147483646 w 185"/>
              <a:gd name="T43" fmla="*/ 2147483646 h 184"/>
              <a:gd name="T44" fmla="*/ 2147483646 w 185"/>
              <a:gd name="T45" fmla="*/ 2147483646 h 184"/>
              <a:gd name="T46" fmla="*/ 2147483646 w 185"/>
              <a:gd name="T47" fmla="*/ 2147483646 h 184"/>
              <a:gd name="T48" fmla="*/ 2147483646 w 185"/>
              <a:gd name="T49" fmla="*/ 2147483646 h 184"/>
              <a:gd name="T50" fmla="*/ 2147483646 w 185"/>
              <a:gd name="T51" fmla="*/ 2147483646 h 184"/>
              <a:gd name="T52" fmla="*/ 2147483646 w 185"/>
              <a:gd name="T53" fmla="*/ 2147483646 h 184"/>
              <a:gd name="T54" fmla="*/ 2147483646 w 185"/>
              <a:gd name="T55" fmla="*/ 2147483646 h 184"/>
              <a:gd name="T56" fmla="*/ 2147483646 w 185"/>
              <a:gd name="T57" fmla="*/ 2147483646 h 184"/>
              <a:gd name="T58" fmla="*/ 2147483646 w 185"/>
              <a:gd name="T59" fmla="*/ 2147483646 h 18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a:lstStyle/>
          <a:p>
            <a:endParaRPr lang="zh-CN" altLang="en-US"/>
          </a:p>
        </p:txBody>
      </p:sp>
      <p:sp>
        <p:nvSpPr>
          <p:cNvPr id="35" name="Freeform 33"/>
          <p:cNvSpPr>
            <a:spLocks noEditPoints="1"/>
          </p:cNvSpPr>
          <p:nvPr/>
        </p:nvSpPr>
        <p:spPr bwMode="auto">
          <a:xfrm>
            <a:off x="5162724" y="2588029"/>
            <a:ext cx="545874" cy="477102"/>
          </a:xfrm>
          <a:custGeom>
            <a:avLst/>
            <a:gdLst>
              <a:gd name="T0" fmla="*/ 2147483646 w 454"/>
              <a:gd name="T1" fmla="*/ 0 h 398"/>
              <a:gd name="T2" fmla="*/ 0 w 454"/>
              <a:gd name="T3" fmla="*/ 0 h 398"/>
              <a:gd name="T4" fmla="*/ 0 w 454"/>
              <a:gd name="T5" fmla="*/ 2147483646 h 398"/>
              <a:gd name="T6" fmla="*/ 2147483646 w 454"/>
              <a:gd name="T7" fmla="*/ 2147483646 h 398"/>
              <a:gd name="T8" fmla="*/ 2147483646 w 454"/>
              <a:gd name="T9" fmla="*/ 2147483646 h 398"/>
              <a:gd name="T10" fmla="*/ 2147483646 w 454"/>
              <a:gd name="T11" fmla="*/ 2147483646 h 398"/>
              <a:gd name="T12" fmla="*/ 2147483646 w 454"/>
              <a:gd name="T13" fmla="*/ 2147483646 h 398"/>
              <a:gd name="T14" fmla="*/ 2147483646 w 454"/>
              <a:gd name="T15" fmla="*/ 2147483646 h 398"/>
              <a:gd name="T16" fmla="*/ 2147483646 w 454"/>
              <a:gd name="T17" fmla="*/ 0 h 398"/>
              <a:gd name="T18" fmla="*/ 2147483646 w 454"/>
              <a:gd name="T19" fmla="*/ 2147483646 h 398"/>
              <a:gd name="T20" fmla="*/ 2147483646 w 454"/>
              <a:gd name="T21" fmla="*/ 2147483646 h 398"/>
              <a:gd name="T22" fmla="*/ 2147483646 w 454"/>
              <a:gd name="T23" fmla="*/ 2147483646 h 398"/>
              <a:gd name="T24" fmla="*/ 2147483646 w 454"/>
              <a:gd name="T25" fmla="*/ 2147483646 h 398"/>
              <a:gd name="T26" fmla="*/ 2147483646 w 454"/>
              <a:gd name="T27" fmla="*/ 2147483646 h 398"/>
              <a:gd name="T28" fmla="*/ 2147483646 w 454"/>
              <a:gd name="T29" fmla="*/ 2147483646 h 398"/>
              <a:gd name="T30" fmla="*/ 2147483646 w 454"/>
              <a:gd name="T31" fmla="*/ 2147483646 h 398"/>
              <a:gd name="T32" fmla="*/ 2147483646 w 454"/>
              <a:gd name="T33" fmla="*/ 2147483646 h 398"/>
              <a:gd name="T34" fmla="*/ 2147483646 w 454"/>
              <a:gd name="T35" fmla="*/ 2147483646 h 398"/>
              <a:gd name="T36" fmla="*/ 2147483646 w 454"/>
              <a:gd name="T37" fmla="*/ 2147483646 h 398"/>
              <a:gd name="T38" fmla="*/ 2147483646 w 454"/>
              <a:gd name="T39" fmla="*/ 2147483646 h 398"/>
              <a:gd name="T40" fmla="*/ 2147483646 w 454"/>
              <a:gd name="T41" fmla="*/ 2147483646 h 3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54" h="398">
                <a:moveTo>
                  <a:pt x="454" y="0"/>
                </a:moveTo>
                <a:lnTo>
                  <a:pt x="0" y="0"/>
                </a:lnTo>
                <a:lnTo>
                  <a:pt x="0" y="285"/>
                </a:lnTo>
                <a:lnTo>
                  <a:pt x="156" y="285"/>
                </a:lnTo>
                <a:lnTo>
                  <a:pt x="57" y="398"/>
                </a:lnTo>
                <a:lnTo>
                  <a:pt x="397" y="398"/>
                </a:lnTo>
                <a:lnTo>
                  <a:pt x="300" y="285"/>
                </a:lnTo>
                <a:lnTo>
                  <a:pt x="454" y="285"/>
                </a:lnTo>
                <a:lnTo>
                  <a:pt x="454" y="0"/>
                </a:lnTo>
                <a:close/>
                <a:moveTo>
                  <a:pt x="99" y="379"/>
                </a:moveTo>
                <a:lnTo>
                  <a:pt x="227" y="228"/>
                </a:lnTo>
                <a:lnTo>
                  <a:pt x="357" y="379"/>
                </a:lnTo>
                <a:lnTo>
                  <a:pt x="99" y="379"/>
                </a:lnTo>
                <a:close/>
                <a:moveTo>
                  <a:pt x="435" y="266"/>
                </a:moveTo>
                <a:lnTo>
                  <a:pt x="284" y="266"/>
                </a:lnTo>
                <a:lnTo>
                  <a:pt x="227" y="199"/>
                </a:lnTo>
                <a:lnTo>
                  <a:pt x="170" y="266"/>
                </a:lnTo>
                <a:lnTo>
                  <a:pt x="19" y="266"/>
                </a:lnTo>
                <a:lnTo>
                  <a:pt x="19" y="19"/>
                </a:lnTo>
                <a:lnTo>
                  <a:pt x="435" y="19"/>
                </a:lnTo>
                <a:lnTo>
                  <a:pt x="435" y="266"/>
                </a:lnTo>
                <a:close/>
              </a:path>
            </a:pathLst>
          </a:custGeom>
          <a:solidFill>
            <a:schemeClr val="bg1"/>
          </a:solidFill>
          <a:ln>
            <a:noFill/>
          </a:ln>
        </p:spPr>
        <p:txBody>
          <a:bodyPr/>
          <a:lstStyle/>
          <a:p>
            <a:endParaRPr lang="zh-CN" altLang="en-US"/>
          </a:p>
        </p:txBody>
      </p:sp>
      <p:sp>
        <p:nvSpPr>
          <p:cNvPr id="36" name="矩形 38"/>
          <p:cNvSpPr>
            <a:spLocks noChangeArrowheads="1"/>
          </p:cNvSpPr>
          <p:nvPr/>
        </p:nvSpPr>
        <p:spPr bwMode="auto">
          <a:xfrm>
            <a:off x="8324066" y="2433293"/>
            <a:ext cx="2755159" cy="93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请在这里添加你的文字请在这里添加你的文字</a:t>
            </a:r>
          </a:p>
          <a:p>
            <a:pPr>
              <a:lnSpc>
                <a:spcPct val="120000"/>
              </a:lnSpc>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7" name="矩形 39"/>
          <p:cNvSpPr>
            <a:spLocks noChangeArrowheads="1"/>
          </p:cNvSpPr>
          <p:nvPr/>
        </p:nvSpPr>
        <p:spPr bwMode="auto">
          <a:xfrm>
            <a:off x="8324066" y="2076541"/>
            <a:ext cx="1706393" cy="51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800" b="1">
                <a:solidFill>
                  <a:schemeClr val="bg1"/>
                </a:solidFill>
                <a:latin typeface="微软雅黑" panose="020B0503020204020204" pitchFamily="34" charset="-122"/>
                <a:ea typeface="微软雅黑" panose="020B0503020204020204" pitchFamily="34" charset="-122"/>
              </a:rPr>
              <a:t>网络营销</a:t>
            </a:r>
          </a:p>
        </p:txBody>
      </p:sp>
      <p:sp>
        <p:nvSpPr>
          <p:cNvPr id="38" name="矩形 40"/>
          <p:cNvSpPr>
            <a:spLocks noChangeArrowheads="1"/>
          </p:cNvSpPr>
          <p:nvPr/>
        </p:nvSpPr>
        <p:spPr bwMode="auto">
          <a:xfrm>
            <a:off x="8588406" y="3660436"/>
            <a:ext cx="2757309" cy="93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600">
                <a:solidFill>
                  <a:schemeClr val="bg1"/>
                </a:solidFill>
                <a:latin typeface="微软雅黑" panose="020B0503020204020204" pitchFamily="34" charset="-122"/>
                <a:ea typeface="微软雅黑" panose="020B0503020204020204" pitchFamily="34" charset="-122"/>
              </a:rPr>
              <a:t>请在这里添加你的文字请在这里添加你的文字</a:t>
            </a:r>
          </a:p>
          <a:p>
            <a:pPr>
              <a:lnSpc>
                <a:spcPct val="120000"/>
              </a:lnSpc>
              <a:spcBef>
                <a:spcPct val="0"/>
              </a:spcBef>
              <a:buFontTx/>
              <a:buNone/>
            </a:pP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39" name="矩形 41"/>
          <p:cNvSpPr>
            <a:spLocks noChangeArrowheads="1"/>
          </p:cNvSpPr>
          <p:nvPr/>
        </p:nvSpPr>
        <p:spPr bwMode="auto">
          <a:xfrm>
            <a:off x="8588406" y="3303684"/>
            <a:ext cx="1674157" cy="50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800" b="1">
                <a:solidFill>
                  <a:schemeClr val="bg1"/>
                </a:solidFill>
                <a:latin typeface="微软雅黑" panose="020B0503020204020204" pitchFamily="34" charset="-122"/>
                <a:ea typeface="微软雅黑" panose="020B0503020204020204" pitchFamily="34" charset="-122"/>
              </a:rPr>
              <a:t>服务营销</a:t>
            </a:r>
          </a:p>
        </p:txBody>
      </p:sp>
      <p:sp>
        <p:nvSpPr>
          <p:cNvPr id="40" name="矩形 42"/>
          <p:cNvSpPr>
            <a:spLocks noChangeArrowheads="1"/>
          </p:cNvSpPr>
          <p:nvPr/>
        </p:nvSpPr>
        <p:spPr bwMode="auto">
          <a:xfrm>
            <a:off x="8208014" y="4945604"/>
            <a:ext cx="2755159" cy="93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600">
                <a:solidFill>
                  <a:schemeClr val="bg1"/>
                </a:solidFill>
                <a:latin typeface="微软雅黑" panose="020B0503020204020204" pitchFamily="34" charset="-122"/>
                <a:ea typeface="微软雅黑" panose="020B0503020204020204" pitchFamily="34" charset="-122"/>
              </a:rPr>
              <a:t>请在这里添加你的文字请在这里添加你的文字</a:t>
            </a:r>
          </a:p>
          <a:p>
            <a:pPr>
              <a:lnSpc>
                <a:spcPct val="120000"/>
              </a:lnSpc>
              <a:spcBef>
                <a:spcPct val="0"/>
              </a:spcBef>
              <a:buFontTx/>
              <a:buNone/>
            </a:pP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41" name="矩形 43"/>
          <p:cNvSpPr>
            <a:spLocks noChangeArrowheads="1"/>
          </p:cNvSpPr>
          <p:nvPr/>
        </p:nvSpPr>
        <p:spPr bwMode="auto">
          <a:xfrm>
            <a:off x="8208014" y="4588852"/>
            <a:ext cx="1665560" cy="50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800" b="1">
                <a:solidFill>
                  <a:schemeClr val="bg1"/>
                </a:solidFill>
                <a:latin typeface="微软雅黑" panose="020B0503020204020204" pitchFamily="34" charset="-122"/>
                <a:ea typeface="微软雅黑" panose="020B0503020204020204" pitchFamily="34" charset="-122"/>
              </a:rPr>
              <a:t>数据营销</a:t>
            </a:r>
          </a:p>
        </p:txBody>
      </p:sp>
      <p:sp>
        <p:nvSpPr>
          <p:cNvPr id="42" name="矩形 44"/>
          <p:cNvSpPr>
            <a:spLocks noChangeArrowheads="1"/>
          </p:cNvSpPr>
          <p:nvPr/>
        </p:nvSpPr>
        <p:spPr bwMode="auto">
          <a:xfrm>
            <a:off x="1211176" y="3661945"/>
            <a:ext cx="2755159" cy="93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r">
              <a:lnSpc>
                <a:spcPct val="120000"/>
              </a:lnSpc>
              <a:spcBef>
                <a:spcPct val="0"/>
              </a:spcBef>
              <a:buFontTx/>
              <a:buNone/>
            </a:pPr>
            <a:r>
              <a:rPr lang="zh-CN" altLang="en-US" sz="1600">
                <a:solidFill>
                  <a:schemeClr val="bg1"/>
                </a:solidFill>
                <a:latin typeface="微软雅黑" panose="020B0503020204020204" pitchFamily="34" charset="-122"/>
                <a:ea typeface="微软雅黑" panose="020B0503020204020204" pitchFamily="34" charset="-122"/>
              </a:rPr>
              <a:t>请在这里添加你的文字请在这里添加你的文字</a:t>
            </a:r>
          </a:p>
          <a:p>
            <a:pPr algn="r">
              <a:lnSpc>
                <a:spcPct val="120000"/>
              </a:lnSpc>
              <a:spcBef>
                <a:spcPct val="0"/>
              </a:spcBef>
              <a:buFontTx/>
              <a:buNone/>
            </a:pP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43" name="矩形 45"/>
          <p:cNvSpPr>
            <a:spLocks noChangeArrowheads="1"/>
          </p:cNvSpPr>
          <p:nvPr/>
        </p:nvSpPr>
        <p:spPr bwMode="auto">
          <a:xfrm>
            <a:off x="2875954" y="3287027"/>
            <a:ext cx="1199287" cy="509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800" b="1" dirty="0">
                <a:solidFill>
                  <a:schemeClr val="bg1"/>
                </a:solidFill>
                <a:latin typeface="微软雅黑" panose="020B0503020204020204" pitchFamily="34" charset="-122"/>
                <a:ea typeface="微软雅黑" panose="020B0503020204020204" pitchFamily="34" charset="-122"/>
              </a:rPr>
              <a:t>对战营销</a:t>
            </a:r>
          </a:p>
        </p:txBody>
      </p:sp>
      <p:sp>
        <p:nvSpPr>
          <p:cNvPr id="44" name="矩形 46"/>
          <p:cNvSpPr>
            <a:spLocks noChangeArrowheads="1"/>
          </p:cNvSpPr>
          <p:nvPr/>
        </p:nvSpPr>
        <p:spPr bwMode="auto">
          <a:xfrm>
            <a:off x="1613059" y="4957858"/>
            <a:ext cx="2755159" cy="93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r">
              <a:lnSpc>
                <a:spcPct val="120000"/>
              </a:lnSpc>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请在这里添加你的文字请在这里添加你的文字</a:t>
            </a:r>
          </a:p>
          <a:p>
            <a:pPr algn="r">
              <a:lnSpc>
                <a:spcPct val="120000"/>
              </a:lnSpc>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5" name="矩形 47"/>
          <p:cNvSpPr>
            <a:spLocks noChangeArrowheads="1"/>
          </p:cNvSpPr>
          <p:nvPr/>
        </p:nvSpPr>
        <p:spPr bwMode="auto">
          <a:xfrm>
            <a:off x="3181260" y="4564364"/>
            <a:ext cx="1110759" cy="509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800" b="1" dirty="0">
                <a:solidFill>
                  <a:schemeClr val="bg1"/>
                </a:solidFill>
                <a:latin typeface="微软雅黑" panose="020B0503020204020204" pitchFamily="34" charset="-122"/>
                <a:ea typeface="微软雅黑" panose="020B0503020204020204" pitchFamily="34" charset="-122"/>
              </a:rPr>
              <a:t>分布营销</a:t>
            </a:r>
          </a:p>
        </p:txBody>
      </p:sp>
      <p:sp>
        <p:nvSpPr>
          <p:cNvPr id="46" name="矩形 48"/>
          <p:cNvSpPr>
            <a:spLocks noChangeArrowheads="1"/>
          </p:cNvSpPr>
          <p:nvPr/>
        </p:nvSpPr>
        <p:spPr bwMode="auto">
          <a:xfrm>
            <a:off x="1484112" y="2520767"/>
            <a:ext cx="2757309" cy="93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r">
              <a:lnSpc>
                <a:spcPct val="120000"/>
              </a:lnSpc>
              <a:spcBef>
                <a:spcPct val="0"/>
              </a:spcBef>
              <a:buFontTx/>
              <a:buNone/>
            </a:pPr>
            <a:r>
              <a:rPr lang="zh-CN" altLang="en-US" sz="1600">
                <a:solidFill>
                  <a:schemeClr val="bg1"/>
                </a:solidFill>
                <a:latin typeface="微软雅黑" panose="020B0503020204020204" pitchFamily="34" charset="-122"/>
                <a:ea typeface="微软雅黑" panose="020B0503020204020204" pitchFamily="34" charset="-122"/>
              </a:rPr>
              <a:t>请在这里添加你的文字请在这里添加你的文字</a:t>
            </a:r>
          </a:p>
          <a:p>
            <a:pPr algn="r">
              <a:lnSpc>
                <a:spcPct val="120000"/>
              </a:lnSpc>
              <a:spcBef>
                <a:spcPct val="0"/>
              </a:spcBef>
              <a:buFontTx/>
              <a:buNone/>
            </a:pP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47" name="矩形 49"/>
          <p:cNvSpPr>
            <a:spLocks noChangeArrowheads="1"/>
          </p:cNvSpPr>
          <p:nvPr/>
        </p:nvSpPr>
        <p:spPr bwMode="auto">
          <a:xfrm>
            <a:off x="3125104" y="2153472"/>
            <a:ext cx="1212226" cy="509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800" b="1" dirty="0">
                <a:solidFill>
                  <a:schemeClr val="bg1"/>
                </a:solidFill>
                <a:latin typeface="微软雅黑" panose="020B0503020204020204" pitchFamily="34" charset="-122"/>
                <a:ea typeface="微软雅黑" panose="020B0503020204020204" pitchFamily="34" charset="-122"/>
              </a:rPr>
              <a:t>媒体营销</a:t>
            </a:r>
          </a:p>
        </p:txBody>
      </p:sp>
    </p:spTree>
    <p:extLst>
      <p:ext uri="{BB962C8B-B14F-4D97-AF65-F5344CB8AC3E}">
        <p14:creationId xmlns:p14="http://schemas.microsoft.com/office/powerpoint/2010/main" val="3949963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0" name="Freeform 45"/>
          <p:cNvSpPr>
            <a:spLocks noEditPoints="1"/>
          </p:cNvSpPr>
          <p:nvPr/>
        </p:nvSpPr>
        <p:spPr bwMode="auto">
          <a:xfrm>
            <a:off x="619899" y="693506"/>
            <a:ext cx="407988" cy="390525"/>
          </a:xfrm>
          <a:custGeom>
            <a:avLst/>
            <a:gdLst>
              <a:gd name="T0" fmla="*/ 109 w 109"/>
              <a:gd name="T1" fmla="*/ 28 h 104"/>
              <a:gd name="T2" fmla="*/ 25 w 109"/>
              <a:gd name="T3" fmla="*/ 28 h 104"/>
              <a:gd name="T4" fmla="*/ 18 w 109"/>
              <a:gd name="T5" fmla="*/ 0 h 104"/>
              <a:gd name="T6" fmla="*/ 0 w 109"/>
              <a:gd name="T7" fmla="*/ 0 h 104"/>
              <a:gd name="T8" fmla="*/ 0 w 109"/>
              <a:gd name="T9" fmla="*/ 4 h 104"/>
              <a:gd name="T10" fmla="*/ 15 w 109"/>
              <a:gd name="T11" fmla="*/ 4 h 104"/>
              <a:gd name="T12" fmla="*/ 35 w 109"/>
              <a:gd name="T13" fmla="*/ 84 h 104"/>
              <a:gd name="T14" fmla="*/ 28 w 109"/>
              <a:gd name="T15" fmla="*/ 94 h 104"/>
              <a:gd name="T16" fmla="*/ 38 w 109"/>
              <a:gd name="T17" fmla="*/ 104 h 104"/>
              <a:gd name="T18" fmla="*/ 48 w 109"/>
              <a:gd name="T19" fmla="*/ 94 h 104"/>
              <a:gd name="T20" fmla="*/ 46 w 109"/>
              <a:gd name="T21" fmla="*/ 88 h 104"/>
              <a:gd name="T22" fmla="*/ 74 w 109"/>
              <a:gd name="T23" fmla="*/ 88 h 104"/>
              <a:gd name="T24" fmla="*/ 72 w 109"/>
              <a:gd name="T25" fmla="*/ 94 h 104"/>
              <a:gd name="T26" fmla="*/ 82 w 109"/>
              <a:gd name="T27" fmla="*/ 104 h 104"/>
              <a:gd name="T28" fmla="*/ 92 w 109"/>
              <a:gd name="T29" fmla="*/ 94 h 104"/>
              <a:gd name="T30" fmla="*/ 82 w 109"/>
              <a:gd name="T31" fmla="*/ 84 h 104"/>
              <a:gd name="T32" fmla="*/ 39 w 109"/>
              <a:gd name="T33" fmla="*/ 84 h 104"/>
              <a:gd name="T34" fmla="*/ 37 w 109"/>
              <a:gd name="T35" fmla="*/ 76 h 104"/>
              <a:gd name="T36" fmla="*/ 93 w 109"/>
              <a:gd name="T37" fmla="*/ 76 h 104"/>
              <a:gd name="T38" fmla="*/ 109 w 109"/>
              <a:gd name="T39" fmla="*/ 28 h 104"/>
              <a:gd name="T40" fmla="*/ 44 w 109"/>
              <a:gd name="T41" fmla="*/ 94 h 104"/>
              <a:gd name="T42" fmla="*/ 38 w 109"/>
              <a:gd name="T43" fmla="*/ 100 h 104"/>
              <a:gd name="T44" fmla="*/ 32 w 109"/>
              <a:gd name="T45" fmla="*/ 94 h 104"/>
              <a:gd name="T46" fmla="*/ 38 w 109"/>
              <a:gd name="T47" fmla="*/ 88 h 104"/>
              <a:gd name="T48" fmla="*/ 44 w 109"/>
              <a:gd name="T49" fmla="*/ 94 h 104"/>
              <a:gd name="T50" fmla="*/ 88 w 109"/>
              <a:gd name="T51" fmla="*/ 94 h 104"/>
              <a:gd name="T52" fmla="*/ 82 w 109"/>
              <a:gd name="T53" fmla="*/ 100 h 104"/>
              <a:gd name="T54" fmla="*/ 76 w 109"/>
              <a:gd name="T55" fmla="*/ 94 h 104"/>
              <a:gd name="T56" fmla="*/ 82 w 109"/>
              <a:gd name="T57" fmla="*/ 88 h 104"/>
              <a:gd name="T58" fmla="*/ 88 w 109"/>
              <a:gd name="T59" fmla="*/ 94 h 104"/>
              <a:gd name="T60" fmla="*/ 36 w 109"/>
              <a:gd name="T61" fmla="*/ 72 h 104"/>
              <a:gd name="T62" fmla="*/ 26 w 109"/>
              <a:gd name="T63" fmla="*/ 32 h 104"/>
              <a:gd name="T64" fmla="*/ 104 w 109"/>
              <a:gd name="T65" fmla="*/ 32 h 104"/>
              <a:gd name="T66" fmla="*/ 90 w 109"/>
              <a:gd name="T67" fmla="*/ 72 h 104"/>
              <a:gd name="T68" fmla="*/ 36 w 109"/>
              <a:gd name="T69" fmla="*/ 7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9" h="104">
                <a:moveTo>
                  <a:pt x="109" y="28"/>
                </a:moveTo>
                <a:cubicBezTo>
                  <a:pt x="25" y="28"/>
                  <a:pt x="25" y="28"/>
                  <a:pt x="25" y="28"/>
                </a:cubicBezTo>
                <a:cubicBezTo>
                  <a:pt x="18" y="0"/>
                  <a:pt x="18" y="0"/>
                  <a:pt x="18" y="0"/>
                </a:cubicBezTo>
                <a:cubicBezTo>
                  <a:pt x="0" y="0"/>
                  <a:pt x="0" y="0"/>
                  <a:pt x="0" y="0"/>
                </a:cubicBezTo>
                <a:cubicBezTo>
                  <a:pt x="0" y="4"/>
                  <a:pt x="0" y="4"/>
                  <a:pt x="0" y="4"/>
                </a:cubicBezTo>
                <a:cubicBezTo>
                  <a:pt x="15" y="4"/>
                  <a:pt x="15" y="4"/>
                  <a:pt x="15" y="4"/>
                </a:cubicBezTo>
                <a:cubicBezTo>
                  <a:pt x="35" y="84"/>
                  <a:pt x="35" y="84"/>
                  <a:pt x="35" y="84"/>
                </a:cubicBezTo>
                <a:cubicBezTo>
                  <a:pt x="31" y="85"/>
                  <a:pt x="28" y="89"/>
                  <a:pt x="28" y="94"/>
                </a:cubicBezTo>
                <a:cubicBezTo>
                  <a:pt x="28" y="99"/>
                  <a:pt x="32" y="104"/>
                  <a:pt x="38" y="104"/>
                </a:cubicBezTo>
                <a:cubicBezTo>
                  <a:pt x="43" y="104"/>
                  <a:pt x="48" y="99"/>
                  <a:pt x="48" y="94"/>
                </a:cubicBezTo>
                <a:cubicBezTo>
                  <a:pt x="48" y="91"/>
                  <a:pt x="47" y="89"/>
                  <a:pt x="46" y="88"/>
                </a:cubicBezTo>
                <a:cubicBezTo>
                  <a:pt x="74" y="88"/>
                  <a:pt x="74" y="88"/>
                  <a:pt x="74" y="88"/>
                </a:cubicBezTo>
                <a:cubicBezTo>
                  <a:pt x="72" y="89"/>
                  <a:pt x="72" y="91"/>
                  <a:pt x="72" y="94"/>
                </a:cubicBezTo>
                <a:cubicBezTo>
                  <a:pt x="72" y="99"/>
                  <a:pt x="76" y="104"/>
                  <a:pt x="82" y="104"/>
                </a:cubicBezTo>
                <a:cubicBezTo>
                  <a:pt x="87" y="104"/>
                  <a:pt x="92" y="99"/>
                  <a:pt x="92" y="94"/>
                </a:cubicBezTo>
                <a:cubicBezTo>
                  <a:pt x="92" y="88"/>
                  <a:pt x="87" y="84"/>
                  <a:pt x="82" y="84"/>
                </a:cubicBezTo>
                <a:cubicBezTo>
                  <a:pt x="39" y="84"/>
                  <a:pt x="39" y="84"/>
                  <a:pt x="39" y="84"/>
                </a:cubicBezTo>
                <a:cubicBezTo>
                  <a:pt x="37" y="76"/>
                  <a:pt x="37" y="76"/>
                  <a:pt x="37" y="76"/>
                </a:cubicBezTo>
                <a:cubicBezTo>
                  <a:pt x="93" y="76"/>
                  <a:pt x="93" y="76"/>
                  <a:pt x="93" y="76"/>
                </a:cubicBezTo>
                <a:lnTo>
                  <a:pt x="109" y="28"/>
                </a:lnTo>
                <a:close/>
                <a:moveTo>
                  <a:pt x="44" y="94"/>
                </a:moveTo>
                <a:cubicBezTo>
                  <a:pt x="44" y="97"/>
                  <a:pt x="41" y="100"/>
                  <a:pt x="38" y="100"/>
                </a:cubicBezTo>
                <a:cubicBezTo>
                  <a:pt x="34" y="100"/>
                  <a:pt x="32" y="97"/>
                  <a:pt x="32" y="94"/>
                </a:cubicBezTo>
                <a:cubicBezTo>
                  <a:pt x="32" y="90"/>
                  <a:pt x="34" y="88"/>
                  <a:pt x="38" y="88"/>
                </a:cubicBezTo>
                <a:cubicBezTo>
                  <a:pt x="41" y="88"/>
                  <a:pt x="44" y="90"/>
                  <a:pt x="44" y="94"/>
                </a:cubicBezTo>
                <a:close/>
                <a:moveTo>
                  <a:pt x="88" y="94"/>
                </a:moveTo>
                <a:cubicBezTo>
                  <a:pt x="88" y="97"/>
                  <a:pt x="85" y="100"/>
                  <a:pt x="82" y="100"/>
                </a:cubicBezTo>
                <a:cubicBezTo>
                  <a:pt x="78" y="100"/>
                  <a:pt x="76" y="97"/>
                  <a:pt x="76" y="94"/>
                </a:cubicBezTo>
                <a:cubicBezTo>
                  <a:pt x="76" y="90"/>
                  <a:pt x="78" y="88"/>
                  <a:pt x="82" y="88"/>
                </a:cubicBezTo>
                <a:cubicBezTo>
                  <a:pt x="85" y="88"/>
                  <a:pt x="88" y="90"/>
                  <a:pt x="88" y="94"/>
                </a:cubicBezTo>
                <a:close/>
                <a:moveTo>
                  <a:pt x="36" y="72"/>
                </a:moveTo>
                <a:cubicBezTo>
                  <a:pt x="26" y="32"/>
                  <a:pt x="26" y="32"/>
                  <a:pt x="26" y="32"/>
                </a:cubicBezTo>
                <a:cubicBezTo>
                  <a:pt x="104" y="32"/>
                  <a:pt x="104" y="32"/>
                  <a:pt x="104" y="32"/>
                </a:cubicBezTo>
                <a:cubicBezTo>
                  <a:pt x="90" y="72"/>
                  <a:pt x="90" y="72"/>
                  <a:pt x="90" y="72"/>
                </a:cubicBezTo>
                <a:lnTo>
                  <a:pt x="36" y="7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推广方案</a:t>
            </a:r>
          </a:p>
        </p:txBody>
      </p:sp>
      <p:sp>
        <p:nvSpPr>
          <p:cNvPr id="12" name="矩形 11"/>
          <p:cNvSpPr/>
          <p:nvPr/>
        </p:nvSpPr>
        <p:spPr>
          <a:xfrm>
            <a:off x="1197617" y="2217088"/>
            <a:ext cx="10008099" cy="2120333"/>
          </a:xfrm>
          <a:prstGeom prst="rect">
            <a:avLst/>
          </a:prstGeom>
          <a:blipFill dpi="0" rotWithShape="1">
            <a:blip r:embed="rId2"/>
            <a:srcRect/>
            <a:stretch>
              <a:fillRect t="-33000" b="-14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矩形 12"/>
          <p:cNvSpPr>
            <a:spLocks noChangeArrowheads="1"/>
          </p:cNvSpPr>
          <p:nvPr/>
        </p:nvSpPr>
        <p:spPr bwMode="auto">
          <a:xfrm>
            <a:off x="1805505" y="4641973"/>
            <a:ext cx="27067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800" b="1" dirty="0">
                <a:solidFill>
                  <a:schemeClr val="bg1"/>
                </a:solidFill>
                <a:latin typeface="微软雅黑" panose="020B0503020204020204" pitchFamily="34" charset="-122"/>
                <a:ea typeface="微软雅黑" panose="020B0503020204020204" pitchFamily="34" charset="-122"/>
              </a:rPr>
              <a:t>在此添加标题</a:t>
            </a:r>
          </a:p>
        </p:txBody>
      </p:sp>
      <p:sp>
        <p:nvSpPr>
          <p:cNvPr id="14" name="矩形 13"/>
          <p:cNvSpPr>
            <a:spLocks noChangeArrowheads="1"/>
          </p:cNvSpPr>
          <p:nvPr/>
        </p:nvSpPr>
        <p:spPr bwMode="auto">
          <a:xfrm>
            <a:off x="5329018" y="4641973"/>
            <a:ext cx="27067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800" b="1">
                <a:solidFill>
                  <a:schemeClr val="bg1"/>
                </a:solidFill>
                <a:latin typeface="微软雅黑" panose="020B0503020204020204" pitchFamily="34" charset="-122"/>
                <a:ea typeface="微软雅黑" panose="020B0503020204020204" pitchFamily="34" charset="-122"/>
              </a:rPr>
              <a:t>在此添加标题</a:t>
            </a:r>
          </a:p>
        </p:txBody>
      </p:sp>
      <p:sp>
        <p:nvSpPr>
          <p:cNvPr id="15" name="矩形 14"/>
          <p:cNvSpPr>
            <a:spLocks noChangeArrowheads="1"/>
          </p:cNvSpPr>
          <p:nvPr/>
        </p:nvSpPr>
        <p:spPr bwMode="auto">
          <a:xfrm>
            <a:off x="8854600" y="4641973"/>
            <a:ext cx="27067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800" b="1">
                <a:solidFill>
                  <a:schemeClr val="bg1"/>
                </a:solidFill>
                <a:latin typeface="微软雅黑" panose="020B0503020204020204" pitchFamily="34" charset="-122"/>
                <a:ea typeface="微软雅黑" panose="020B0503020204020204" pitchFamily="34" charset="-122"/>
              </a:rPr>
              <a:t>在此添加标题</a:t>
            </a:r>
          </a:p>
        </p:txBody>
      </p:sp>
      <p:sp>
        <p:nvSpPr>
          <p:cNvPr id="16" name="TextBox 128"/>
          <p:cNvSpPr txBox="1">
            <a:spLocks noChangeArrowheads="1"/>
          </p:cNvSpPr>
          <p:nvPr/>
        </p:nvSpPr>
        <p:spPr bwMode="auto">
          <a:xfrm>
            <a:off x="1257542" y="4359068"/>
            <a:ext cx="41069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7200" dirty="0">
                <a:solidFill>
                  <a:schemeClr val="bg1"/>
                </a:solidFill>
                <a:latin typeface="Haettenschweiler" panose="020B0706040902060204" pitchFamily="34" charset="0"/>
                <a:ea typeface="Kozuka Gothic Pr6N B"/>
                <a:cs typeface="Kozuka Gothic Pr6N B"/>
              </a:rPr>
              <a:t>1</a:t>
            </a:r>
            <a:endParaRPr lang="zh-CN" altLang="en-US" sz="7200" dirty="0">
              <a:solidFill>
                <a:schemeClr val="bg1"/>
              </a:solidFill>
              <a:latin typeface="Haettenschweiler" panose="020B0706040902060204" pitchFamily="34" charset="0"/>
              <a:ea typeface="Kozuka Gothic Pr6N B"/>
              <a:cs typeface="Kozuka Gothic Pr6N B"/>
            </a:endParaRPr>
          </a:p>
        </p:txBody>
      </p:sp>
      <p:sp>
        <p:nvSpPr>
          <p:cNvPr id="17" name="TextBox 129"/>
          <p:cNvSpPr txBox="1">
            <a:spLocks noChangeArrowheads="1"/>
          </p:cNvSpPr>
          <p:nvPr/>
        </p:nvSpPr>
        <p:spPr bwMode="auto">
          <a:xfrm>
            <a:off x="4762445" y="4359068"/>
            <a:ext cx="53251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7200">
                <a:solidFill>
                  <a:schemeClr val="bg1"/>
                </a:solidFill>
                <a:latin typeface="Haettenschweiler" panose="020B0706040902060204" pitchFamily="34" charset="0"/>
                <a:ea typeface="Kozuka Gothic Pr6N B"/>
                <a:cs typeface="Kozuka Gothic Pr6N B"/>
              </a:rPr>
              <a:t>2</a:t>
            </a:r>
            <a:endParaRPr lang="zh-CN" altLang="en-US" sz="7200">
              <a:solidFill>
                <a:schemeClr val="bg1"/>
              </a:solidFill>
              <a:latin typeface="Haettenschweiler" panose="020B0706040902060204" pitchFamily="34" charset="0"/>
              <a:ea typeface="Kozuka Gothic Pr6N B"/>
              <a:cs typeface="Kozuka Gothic Pr6N B"/>
            </a:endParaRPr>
          </a:p>
        </p:txBody>
      </p:sp>
      <p:sp>
        <p:nvSpPr>
          <p:cNvPr id="18" name="TextBox 130"/>
          <p:cNvSpPr txBox="1">
            <a:spLocks noChangeArrowheads="1"/>
          </p:cNvSpPr>
          <p:nvPr/>
        </p:nvSpPr>
        <p:spPr bwMode="auto">
          <a:xfrm>
            <a:off x="8277687" y="4359068"/>
            <a:ext cx="53091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7200">
                <a:solidFill>
                  <a:schemeClr val="bg1"/>
                </a:solidFill>
                <a:latin typeface="Haettenschweiler" panose="020B0706040902060204" pitchFamily="34" charset="0"/>
                <a:ea typeface="Kozuka Gothic Pr6N B"/>
                <a:cs typeface="Kozuka Gothic Pr6N B"/>
              </a:rPr>
              <a:t>3</a:t>
            </a:r>
            <a:endParaRPr lang="zh-CN" altLang="en-US" sz="7200">
              <a:solidFill>
                <a:schemeClr val="bg1"/>
              </a:solidFill>
              <a:latin typeface="Haettenschweiler" panose="020B0706040902060204" pitchFamily="34" charset="0"/>
              <a:ea typeface="Kozuka Gothic Pr6N B"/>
              <a:cs typeface="Kozuka Gothic Pr6N B"/>
            </a:endParaRPr>
          </a:p>
        </p:txBody>
      </p:sp>
      <p:sp>
        <p:nvSpPr>
          <p:cNvPr id="19" name="矩形 21"/>
          <p:cNvSpPr>
            <a:spLocks noChangeArrowheads="1"/>
          </p:cNvSpPr>
          <p:nvPr/>
        </p:nvSpPr>
        <p:spPr bwMode="auto">
          <a:xfrm>
            <a:off x="1805505" y="5027469"/>
            <a:ext cx="2398636" cy="901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请在这里添加你的文字请在这里添加你的文字</a:t>
            </a:r>
          </a:p>
          <a:p>
            <a:pPr>
              <a:lnSpc>
                <a:spcPct val="120000"/>
              </a:lnSpc>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20" name="矩形 22"/>
          <p:cNvSpPr>
            <a:spLocks noChangeArrowheads="1"/>
          </p:cNvSpPr>
          <p:nvPr/>
        </p:nvSpPr>
        <p:spPr bwMode="auto">
          <a:xfrm>
            <a:off x="5316612" y="4979910"/>
            <a:ext cx="2400704" cy="901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600">
                <a:solidFill>
                  <a:schemeClr val="bg1"/>
                </a:solidFill>
                <a:latin typeface="微软雅黑" panose="020B0503020204020204" pitchFamily="34" charset="-122"/>
                <a:ea typeface="微软雅黑" panose="020B0503020204020204" pitchFamily="34" charset="-122"/>
              </a:rPr>
              <a:t>请在这里添加你的文字请在这里添加你的文字</a:t>
            </a:r>
          </a:p>
          <a:p>
            <a:pPr>
              <a:lnSpc>
                <a:spcPct val="120000"/>
              </a:lnSpc>
              <a:spcBef>
                <a:spcPct val="0"/>
              </a:spcBef>
              <a:buFontTx/>
              <a:buNone/>
            </a:pP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21" name="矩形 23"/>
          <p:cNvSpPr>
            <a:spLocks noChangeArrowheads="1"/>
          </p:cNvSpPr>
          <p:nvPr/>
        </p:nvSpPr>
        <p:spPr bwMode="auto">
          <a:xfrm>
            <a:off x="8875279" y="4942690"/>
            <a:ext cx="2398636" cy="901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600">
                <a:solidFill>
                  <a:schemeClr val="bg1"/>
                </a:solidFill>
                <a:latin typeface="微软雅黑" panose="020B0503020204020204" pitchFamily="34" charset="-122"/>
                <a:ea typeface="微软雅黑" panose="020B0503020204020204" pitchFamily="34" charset="-122"/>
              </a:rPr>
              <a:t>请在这里添加你的文字请在这里添加你的文字</a:t>
            </a:r>
          </a:p>
          <a:p>
            <a:pPr>
              <a:lnSpc>
                <a:spcPct val="120000"/>
              </a:lnSpc>
              <a:spcBef>
                <a:spcPct val="0"/>
              </a:spcBef>
              <a:buFontTx/>
              <a:buNone/>
            </a:pPr>
            <a:endParaRPr lang="zh-CN" altLang="en-US" sz="160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55459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0" name="Freeform 45"/>
          <p:cNvSpPr>
            <a:spLocks noEditPoints="1"/>
          </p:cNvSpPr>
          <p:nvPr/>
        </p:nvSpPr>
        <p:spPr bwMode="auto">
          <a:xfrm>
            <a:off x="619899" y="693506"/>
            <a:ext cx="407988" cy="390525"/>
          </a:xfrm>
          <a:custGeom>
            <a:avLst/>
            <a:gdLst>
              <a:gd name="T0" fmla="*/ 109 w 109"/>
              <a:gd name="T1" fmla="*/ 28 h 104"/>
              <a:gd name="T2" fmla="*/ 25 w 109"/>
              <a:gd name="T3" fmla="*/ 28 h 104"/>
              <a:gd name="T4" fmla="*/ 18 w 109"/>
              <a:gd name="T5" fmla="*/ 0 h 104"/>
              <a:gd name="T6" fmla="*/ 0 w 109"/>
              <a:gd name="T7" fmla="*/ 0 h 104"/>
              <a:gd name="T8" fmla="*/ 0 w 109"/>
              <a:gd name="T9" fmla="*/ 4 h 104"/>
              <a:gd name="T10" fmla="*/ 15 w 109"/>
              <a:gd name="T11" fmla="*/ 4 h 104"/>
              <a:gd name="T12" fmla="*/ 35 w 109"/>
              <a:gd name="T13" fmla="*/ 84 h 104"/>
              <a:gd name="T14" fmla="*/ 28 w 109"/>
              <a:gd name="T15" fmla="*/ 94 h 104"/>
              <a:gd name="T16" fmla="*/ 38 w 109"/>
              <a:gd name="T17" fmla="*/ 104 h 104"/>
              <a:gd name="T18" fmla="*/ 48 w 109"/>
              <a:gd name="T19" fmla="*/ 94 h 104"/>
              <a:gd name="T20" fmla="*/ 46 w 109"/>
              <a:gd name="T21" fmla="*/ 88 h 104"/>
              <a:gd name="T22" fmla="*/ 74 w 109"/>
              <a:gd name="T23" fmla="*/ 88 h 104"/>
              <a:gd name="T24" fmla="*/ 72 w 109"/>
              <a:gd name="T25" fmla="*/ 94 h 104"/>
              <a:gd name="T26" fmla="*/ 82 w 109"/>
              <a:gd name="T27" fmla="*/ 104 h 104"/>
              <a:gd name="T28" fmla="*/ 92 w 109"/>
              <a:gd name="T29" fmla="*/ 94 h 104"/>
              <a:gd name="T30" fmla="*/ 82 w 109"/>
              <a:gd name="T31" fmla="*/ 84 h 104"/>
              <a:gd name="T32" fmla="*/ 39 w 109"/>
              <a:gd name="T33" fmla="*/ 84 h 104"/>
              <a:gd name="T34" fmla="*/ 37 w 109"/>
              <a:gd name="T35" fmla="*/ 76 h 104"/>
              <a:gd name="T36" fmla="*/ 93 w 109"/>
              <a:gd name="T37" fmla="*/ 76 h 104"/>
              <a:gd name="T38" fmla="*/ 109 w 109"/>
              <a:gd name="T39" fmla="*/ 28 h 104"/>
              <a:gd name="T40" fmla="*/ 44 w 109"/>
              <a:gd name="T41" fmla="*/ 94 h 104"/>
              <a:gd name="T42" fmla="*/ 38 w 109"/>
              <a:gd name="T43" fmla="*/ 100 h 104"/>
              <a:gd name="T44" fmla="*/ 32 w 109"/>
              <a:gd name="T45" fmla="*/ 94 h 104"/>
              <a:gd name="T46" fmla="*/ 38 w 109"/>
              <a:gd name="T47" fmla="*/ 88 h 104"/>
              <a:gd name="T48" fmla="*/ 44 w 109"/>
              <a:gd name="T49" fmla="*/ 94 h 104"/>
              <a:gd name="T50" fmla="*/ 88 w 109"/>
              <a:gd name="T51" fmla="*/ 94 h 104"/>
              <a:gd name="T52" fmla="*/ 82 w 109"/>
              <a:gd name="T53" fmla="*/ 100 h 104"/>
              <a:gd name="T54" fmla="*/ 76 w 109"/>
              <a:gd name="T55" fmla="*/ 94 h 104"/>
              <a:gd name="T56" fmla="*/ 82 w 109"/>
              <a:gd name="T57" fmla="*/ 88 h 104"/>
              <a:gd name="T58" fmla="*/ 88 w 109"/>
              <a:gd name="T59" fmla="*/ 94 h 104"/>
              <a:gd name="T60" fmla="*/ 36 w 109"/>
              <a:gd name="T61" fmla="*/ 72 h 104"/>
              <a:gd name="T62" fmla="*/ 26 w 109"/>
              <a:gd name="T63" fmla="*/ 32 h 104"/>
              <a:gd name="T64" fmla="*/ 104 w 109"/>
              <a:gd name="T65" fmla="*/ 32 h 104"/>
              <a:gd name="T66" fmla="*/ 90 w 109"/>
              <a:gd name="T67" fmla="*/ 72 h 104"/>
              <a:gd name="T68" fmla="*/ 36 w 109"/>
              <a:gd name="T69" fmla="*/ 7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9" h="104">
                <a:moveTo>
                  <a:pt x="109" y="28"/>
                </a:moveTo>
                <a:cubicBezTo>
                  <a:pt x="25" y="28"/>
                  <a:pt x="25" y="28"/>
                  <a:pt x="25" y="28"/>
                </a:cubicBezTo>
                <a:cubicBezTo>
                  <a:pt x="18" y="0"/>
                  <a:pt x="18" y="0"/>
                  <a:pt x="18" y="0"/>
                </a:cubicBezTo>
                <a:cubicBezTo>
                  <a:pt x="0" y="0"/>
                  <a:pt x="0" y="0"/>
                  <a:pt x="0" y="0"/>
                </a:cubicBezTo>
                <a:cubicBezTo>
                  <a:pt x="0" y="4"/>
                  <a:pt x="0" y="4"/>
                  <a:pt x="0" y="4"/>
                </a:cubicBezTo>
                <a:cubicBezTo>
                  <a:pt x="15" y="4"/>
                  <a:pt x="15" y="4"/>
                  <a:pt x="15" y="4"/>
                </a:cubicBezTo>
                <a:cubicBezTo>
                  <a:pt x="35" y="84"/>
                  <a:pt x="35" y="84"/>
                  <a:pt x="35" y="84"/>
                </a:cubicBezTo>
                <a:cubicBezTo>
                  <a:pt x="31" y="85"/>
                  <a:pt x="28" y="89"/>
                  <a:pt x="28" y="94"/>
                </a:cubicBezTo>
                <a:cubicBezTo>
                  <a:pt x="28" y="99"/>
                  <a:pt x="32" y="104"/>
                  <a:pt x="38" y="104"/>
                </a:cubicBezTo>
                <a:cubicBezTo>
                  <a:pt x="43" y="104"/>
                  <a:pt x="48" y="99"/>
                  <a:pt x="48" y="94"/>
                </a:cubicBezTo>
                <a:cubicBezTo>
                  <a:pt x="48" y="91"/>
                  <a:pt x="47" y="89"/>
                  <a:pt x="46" y="88"/>
                </a:cubicBezTo>
                <a:cubicBezTo>
                  <a:pt x="74" y="88"/>
                  <a:pt x="74" y="88"/>
                  <a:pt x="74" y="88"/>
                </a:cubicBezTo>
                <a:cubicBezTo>
                  <a:pt x="72" y="89"/>
                  <a:pt x="72" y="91"/>
                  <a:pt x="72" y="94"/>
                </a:cubicBezTo>
                <a:cubicBezTo>
                  <a:pt x="72" y="99"/>
                  <a:pt x="76" y="104"/>
                  <a:pt x="82" y="104"/>
                </a:cubicBezTo>
                <a:cubicBezTo>
                  <a:pt x="87" y="104"/>
                  <a:pt x="92" y="99"/>
                  <a:pt x="92" y="94"/>
                </a:cubicBezTo>
                <a:cubicBezTo>
                  <a:pt x="92" y="88"/>
                  <a:pt x="87" y="84"/>
                  <a:pt x="82" y="84"/>
                </a:cubicBezTo>
                <a:cubicBezTo>
                  <a:pt x="39" y="84"/>
                  <a:pt x="39" y="84"/>
                  <a:pt x="39" y="84"/>
                </a:cubicBezTo>
                <a:cubicBezTo>
                  <a:pt x="37" y="76"/>
                  <a:pt x="37" y="76"/>
                  <a:pt x="37" y="76"/>
                </a:cubicBezTo>
                <a:cubicBezTo>
                  <a:pt x="93" y="76"/>
                  <a:pt x="93" y="76"/>
                  <a:pt x="93" y="76"/>
                </a:cubicBezTo>
                <a:lnTo>
                  <a:pt x="109" y="28"/>
                </a:lnTo>
                <a:close/>
                <a:moveTo>
                  <a:pt x="44" y="94"/>
                </a:moveTo>
                <a:cubicBezTo>
                  <a:pt x="44" y="97"/>
                  <a:pt x="41" y="100"/>
                  <a:pt x="38" y="100"/>
                </a:cubicBezTo>
                <a:cubicBezTo>
                  <a:pt x="34" y="100"/>
                  <a:pt x="32" y="97"/>
                  <a:pt x="32" y="94"/>
                </a:cubicBezTo>
                <a:cubicBezTo>
                  <a:pt x="32" y="90"/>
                  <a:pt x="34" y="88"/>
                  <a:pt x="38" y="88"/>
                </a:cubicBezTo>
                <a:cubicBezTo>
                  <a:pt x="41" y="88"/>
                  <a:pt x="44" y="90"/>
                  <a:pt x="44" y="94"/>
                </a:cubicBezTo>
                <a:close/>
                <a:moveTo>
                  <a:pt x="88" y="94"/>
                </a:moveTo>
                <a:cubicBezTo>
                  <a:pt x="88" y="97"/>
                  <a:pt x="85" y="100"/>
                  <a:pt x="82" y="100"/>
                </a:cubicBezTo>
                <a:cubicBezTo>
                  <a:pt x="78" y="100"/>
                  <a:pt x="76" y="97"/>
                  <a:pt x="76" y="94"/>
                </a:cubicBezTo>
                <a:cubicBezTo>
                  <a:pt x="76" y="90"/>
                  <a:pt x="78" y="88"/>
                  <a:pt x="82" y="88"/>
                </a:cubicBezTo>
                <a:cubicBezTo>
                  <a:pt x="85" y="88"/>
                  <a:pt x="88" y="90"/>
                  <a:pt x="88" y="94"/>
                </a:cubicBezTo>
                <a:close/>
                <a:moveTo>
                  <a:pt x="36" y="72"/>
                </a:moveTo>
                <a:cubicBezTo>
                  <a:pt x="26" y="32"/>
                  <a:pt x="26" y="32"/>
                  <a:pt x="26" y="32"/>
                </a:cubicBezTo>
                <a:cubicBezTo>
                  <a:pt x="104" y="32"/>
                  <a:pt x="104" y="32"/>
                  <a:pt x="104" y="32"/>
                </a:cubicBezTo>
                <a:cubicBezTo>
                  <a:pt x="90" y="72"/>
                  <a:pt x="90" y="72"/>
                  <a:pt x="90" y="72"/>
                </a:cubicBezTo>
                <a:lnTo>
                  <a:pt x="36" y="7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利润分析</a:t>
            </a:r>
          </a:p>
        </p:txBody>
      </p:sp>
      <p:graphicFrame>
        <p:nvGraphicFramePr>
          <p:cNvPr id="3" name="图表 11"/>
          <p:cNvGraphicFramePr>
            <a:graphicFrameLocks/>
          </p:cNvGraphicFramePr>
          <p:nvPr>
            <p:extLst>
              <p:ext uri="{D42A27DB-BD31-4B8C-83A1-F6EECF244321}">
                <p14:modId xmlns:p14="http://schemas.microsoft.com/office/powerpoint/2010/main" val="1607491930"/>
              </p:ext>
            </p:extLst>
          </p:nvPr>
        </p:nvGraphicFramePr>
        <p:xfrm>
          <a:off x="4351338" y="2270125"/>
          <a:ext cx="3962400" cy="2947988"/>
        </p:xfrm>
        <a:graphic>
          <a:graphicData uri="http://schemas.openxmlformats.org/drawingml/2006/chart">
            <c:chart xmlns:c="http://schemas.openxmlformats.org/drawingml/2006/chart" xmlns:r="http://schemas.openxmlformats.org/officeDocument/2006/relationships" r:id="rId2"/>
          </a:graphicData>
        </a:graphic>
      </p:graphicFrame>
      <p:sp>
        <p:nvSpPr>
          <p:cNvPr id="13" name="椭圆 12"/>
          <p:cNvSpPr>
            <a:spLocks noChangeArrowheads="1"/>
          </p:cNvSpPr>
          <p:nvPr/>
        </p:nvSpPr>
        <p:spPr bwMode="auto">
          <a:xfrm>
            <a:off x="3973106" y="1256074"/>
            <a:ext cx="4718904" cy="4718904"/>
          </a:xfrm>
          <a:prstGeom prst="ellipse">
            <a:avLst/>
          </a:pr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spcBef>
                <a:spcPct val="0"/>
              </a:spcBef>
              <a:buFontTx/>
              <a:buNone/>
            </a:pPr>
            <a:endParaRPr lang="zh-CN" altLang="en-US" sz="1800">
              <a:latin typeface="Arial" panose="020B0604020202020204" pitchFamily="34" charset="0"/>
            </a:endParaRPr>
          </a:p>
        </p:txBody>
      </p:sp>
      <p:sp>
        <p:nvSpPr>
          <p:cNvPr id="14" name="弧形 13"/>
          <p:cNvSpPr/>
          <p:nvPr/>
        </p:nvSpPr>
        <p:spPr>
          <a:xfrm rot="19800000">
            <a:off x="3792870" y="1084031"/>
            <a:ext cx="5062991" cy="5062991"/>
          </a:xfrm>
          <a:prstGeom prst="arc">
            <a:avLst>
              <a:gd name="adj1" fmla="val 8846786"/>
              <a:gd name="adj2" fmla="val 18159575"/>
            </a:avLst>
          </a:prstGeom>
          <a:noFill/>
          <a:ln w="12700">
            <a:solidFill>
              <a:schemeClr val="bg1"/>
            </a:solidFill>
          </a:ln>
        </p:spPr>
        <p:txBody>
          <a:bodyPr anchor="ctr"/>
          <a:lstStyle/>
          <a:p>
            <a:pPr algn="ctr">
              <a:defRPr/>
            </a:pPr>
            <a:endParaRPr lang="zh-CN" altLang="en-US"/>
          </a:p>
        </p:txBody>
      </p:sp>
      <p:sp>
        <p:nvSpPr>
          <p:cNvPr id="15" name="椭圆 14"/>
          <p:cNvSpPr>
            <a:spLocks noChangeArrowheads="1"/>
          </p:cNvSpPr>
          <p:nvPr/>
        </p:nvSpPr>
        <p:spPr bwMode="auto">
          <a:xfrm flipH="1">
            <a:off x="3973106" y="4539235"/>
            <a:ext cx="411676" cy="411676"/>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endParaRPr lang="zh-CN" altLang="en-US" sz="1800">
              <a:latin typeface="Arial" panose="020B0604020202020204" pitchFamily="34" charset="0"/>
            </a:endParaRPr>
          </a:p>
        </p:txBody>
      </p:sp>
      <p:sp>
        <p:nvSpPr>
          <p:cNvPr id="16" name="椭圆 15"/>
          <p:cNvSpPr>
            <a:spLocks noChangeArrowheads="1"/>
          </p:cNvSpPr>
          <p:nvPr/>
        </p:nvSpPr>
        <p:spPr bwMode="auto">
          <a:xfrm flipH="1">
            <a:off x="7596258" y="1659556"/>
            <a:ext cx="372761" cy="372761"/>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endParaRPr lang="zh-CN" altLang="en-US" sz="1800">
              <a:latin typeface="Arial" panose="020B0604020202020204" pitchFamily="34" charset="0"/>
            </a:endParaRPr>
          </a:p>
        </p:txBody>
      </p:sp>
      <p:sp>
        <p:nvSpPr>
          <p:cNvPr id="17" name="椭圆 16"/>
          <p:cNvSpPr>
            <a:spLocks noChangeArrowheads="1"/>
          </p:cNvSpPr>
          <p:nvPr/>
        </p:nvSpPr>
        <p:spPr bwMode="auto">
          <a:xfrm flipH="1">
            <a:off x="7985404" y="4670316"/>
            <a:ext cx="446494" cy="446494"/>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endParaRPr lang="zh-CN" altLang="en-US" sz="1800">
              <a:latin typeface="Arial" panose="020B0604020202020204" pitchFamily="34" charset="0"/>
            </a:endParaRPr>
          </a:p>
        </p:txBody>
      </p:sp>
      <p:sp>
        <p:nvSpPr>
          <p:cNvPr id="18" name="文本框 1"/>
          <p:cNvSpPr txBox="1">
            <a:spLocks noChangeArrowheads="1"/>
          </p:cNvSpPr>
          <p:nvPr/>
        </p:nvSpPr>
        <p:spPr bwMode="auto">
          <a:xfrm>
            <a:off x="2423085" y="4584108"/>
            <a:ext cx="167127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添加标题</a:t>
            </a:r>
          </a:p>
        </p:txBody>
      </p:sp>
      <p:sp>
        <p:nvSpPr>
          <p:cNvPr id="19" name="文本框 19"/>
          <p:cNvSpPr txBox="1">
            <a:spLocks noChangeArrowheads="1"/>
          </p:cNvSpPr>
          <p:nvPr/>
        </p:nvSpPr>
        <p:spPr bwMode="auto">
          <a:xfrm>
            <a:off x="8542497" y="1575584"/>
            <a:ext cx="16733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添加标题</a:t>
            </a:r>
          </a:p>
        </p:txBody>
      </p:sp>
      <p:sp>
        <p:nvSpPr>
          <p:cNvPr id="20" name="文本框 20"/>
          <p:cNvSpPr txBox="1">
            <a:spLocks noChangeArrowheads="1"/>
          </p:cNvSpPr>
          <p:nvPr/>
        </p:nvSpPr>
        <p:spPr bwMode="auto">
          <a:xfrm>
            <a:off x="8597796" y="4716700"/>
            <a:ext cx="16733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添加标题</a:t>
            </a:r>
          </a:p>
        </p:txBody>
      </p:sp>
      <p:sp>
        <p:nvSpPr>
          <p:cNvPr id="21" name="矩形 21"/>
          <p:cNvSpPr>
            <a:spLocks noChangeArrowheads="1"/>
          </p:cNvSpPr>
          <p:nvPr/>
        </p:nvSpPr>
        <p:spPr bwMode="auto">
          <a:xfrm>
            <a:off x="8597796" y="2038462"/>
            <a:ext cx="2619566" cy="895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400">
                <a:solidFill>
                  <a:schemeClr val="bg1"/>
                </a:solidFill>
                <a:latin typeface="微软雅黑" panose="020B0503020204020204" pitchFamily="34" charset="-122"/>
                <a:ea typeface="微软雅黑" panose="020B0503020204020204" pitchFamily="34" charset="-122"/>
              </a:rPr>
              <a:t>请在这里添加你的文字请在这里添加你的文字</a:t>
            </a:r>
          </a:p>
          <a:p>
            <a:pPr>
              <a:lnSpc>
                <a:spcPct val="120000"/>
              </a:lnSpc>
              <a:spcBef>
                <a:spcPct val="0"/>
              </a:spcBef>
              <a:buFontTx/>
              <a:buNone/>
            </a:pP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22" name="矩形 22"/>
          <p:cNvSpPr>
            <a:spLocks noChangeArrowheads="1"/>
          </p:cNvSpPr>
          <p:nvPr/>
        </p:nvSpPr>
        <p:spPr bwMode="auto">
          <a:xfrm>
            <a:off x="8567075" y="5151628"/>
            <a:ext cx="2619565" cy="89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400">
                <a:solidFill>
                  <a:schemeClr val="bg1"/>
                </a:solidFill>
                <a:latin typeface="微软雅黑" panose="020B0503020204020204" pitchFamily="34" charset="-122"/>
                <a:ea typeface="微软雅黑" panose="020B0503020204020204" pitchFamily="34" charset="-122"/>
              </a:rPr>
              <a:t>请在这里添加你的文字请在这里添加你的文字</a:t>
            </a:r>
          </a:p>
          <a:p>
            <a:pPr>
              <a:lnSpc>
                <a:spcPct val="120000"/>
              </a:lnSpc>
              <a:spcBef>
                <a:spcPct val="0"/>
              </a:spcBef>
              <a:buFontTx/>
              <a:buNone/>
            </a:pP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23" name="矩形 23"/>
          <p:cNvSpPr>
            <a:spLocks noChangeArrowheads="1"/>
          </p:cNvSpPr>
          <p:nvPr/>
        </p:nvSpPr>
        <p:spPr bwMode="auto">
          <a:xfrm>
            <a:off x="1027887" y="4973440"/>
            <a:ext cx="2621614" cy="89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r">
              <a:lnSpc>
                <a:spcPct val="120000"/>
              </a:lnSpc>
              <a:spcBef>
                <a:spcPct val="0"/>
              </a:spcBef>
              <a:buFontTx/>
              <a:buNone/>
            </a:pPr>
            <a:r>
              <a:rPr lang="zh-CN" altLang="en-US" sz="1400">
                <a:solidFill>
                  <a:schemeClr val="bg1"/>
                </a:solidFill>
                <a:latin typeface="微软雅黑" panose="020B0503020204020204" pitchFamily="34" charset="-122"/>
                <a:ea typeface="微软雅黑" panose="020B0503020204020204" pitchFamily="34" charset="-122"/>
              </a:rPr>
              <a:t>请在这里添加你的文字请在这里添加你的文字</a:t>
            </a:r>
          </a:p>
          <a:p>
            <a:pPr algn="r">
              <a:lnSpc>
                <a:spcPct val="120000"/>
              </a:lnSpc>
              <a:spcBef>
                <a:spcPct val="0"/>
              </a:spcBef>
              <a:buFontTx/>
              <a:buNone/>
            </a:pPr>
            <a:endParaRPr lang="zh-CN" altLang="en-US" sz="140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16106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2">
            <a:extLst>
              <a:ext uri="{28A0092B-C50C-407E-A947-70E740481C1C}">
                <a14:useLocalDpi xmlns:a14="http://schemas.microsoft.com/office/drawing/2010/main" val="0"/>
              </a:ext>
            </a:extLst>
          </a:blip>
          <a:srcRect l="1943" t="46150" r="10714"/>
          <a:stretch/>
        </p:blipFill>
        <p:spPr>
          <a:xfrm>
            <a:off x="-11289" y="3725332"/>
            <a:ext cx="12190589" cy="3131609"/>
          </a:xfrm>
          <a:prstGeom prst="rect">
            <a:avLst/>
          </a:prstGeom>
        </p:spPr>
      </p:pic>
      <p:grpSp>
        <p:nvGrpSpPr>
          <p:cNvPr id="5" name="Group 4"/>
          <p:cNvGrpSpPr>
            <a:grpSpLocks noChangeAspect="1"/>
          </p:cNvGrpSpPr>
          <p:nvPr/>
        </p:nvGrpSpPr>
        <p:grpSpPr bwMode="auto">
          <a:xfrm>
            <a:off x="2654294" y="1953013"/>
            <a:ext cx="1618122" cy="3271657"/>
            <a:chOff x="3245" y="959"/>
            <a:chExt cx="1188" cy="2402"/>
          </a:xfrm>
        </p:grpSpPr>
        <p:sp>
          <p:nvSpPr>
            <p:cNvPr id="7" name="Freeform 5"/>
            <p:cNvSpPr>
              <a:spLocks/>
            </p:cNvSpPr>
            <p:nvPr/>
          </p:nvSpPr>
          <p:spPr bwMode="auto">
            <a:xfrm>
              <a:off x="3663" y="2774"/>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6"/>
            <p:cNvSpPr>
              <a:spLocks/>
            </p:cNvSpPr>
            <p:nvPr/>
          </p:nvSpPr>
          <p:spPr bwMode="auto">
            <a:xfrm>
              <a:off x="3794" y="3034"/>
              <a:ext cx="85" cy="327"/>
            </a:xfrm>
            <a:custGeom>
              <a:avLst/>
              <a:gdLst>
                <a:gd name="T0" fmla="*/ 18 w 36"/>
                <a:gd name="T1" fmla="*/ 0 h 138"/>
                <a:gd name="T2" fmla="*/ 0 w 36"/>
                <a:gd name="T3" fmla="*/ 18 h 138"/>
                <a:gd name="T4" fmla="*/ 18 w 36"/>
                <a:gd name="T5" fmla="*/ 138 h 138"/>
                <a:gd name="T6" fmla="*/ 36 w 36"/>
                <a:gd name="T7" fmla="*/ 18 h 138"/>
                <a:gd name="T8" fmla="*/ 18 w 36"/>
                <a:gd name="T9" fmla="*/ 0 h 138"/>
              </a:gdLst>
              <a:ahLst/>
              <a:cxnLst>
                <a:cxn ang="0">
                  <a:pos x="T0" y="T1"/>
                </a:cxn>
                <a:cxn ang="0">
                  <a:pos x="T2" y="T3"/>
                </a:cxn>
                <a:cxn ang="0">
                  <a:pos x="T4" y="T5"/>
                </a:cxn>
                <a:cxn ang="0">
                  <a:pos x="T6" y="T7"/>
                </a:cxn>
                <a:cxn ang="0">
                  <a:pos x="T8" y="T9"/>
                </a:cxn>
              </a:cxnLst>
              <a:rect l="0" t="0" r="r" b="b"/>
              <a:pathLst>
                <a:path w="36" h="138">
                  <a:moveTo>
                    <a:pt x="18" y="0"/>
                  </a:moveTo>
                  <a:cubicBezTo>
                    <a:pt x="8" y="0"/>
                    <a:pt x="0" y="8"/>
                    <a:pt x="0" y="18"/>
                  </a:cubicBezTo>
                  <a:cubicBezTo>
                    <a:pt x="0" y="28"/>
                    <a:pt x="18" y="138"/>
                    <a:pt x="18" y="138"/>
                  </a:cubicBezTo>
                  <a:cubicBezTo>
                    <a:pt x="18" y="138"/>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7"/>
            <p:cNvSpPr>
              <a:spLocks/>
            </p:cNvSpPr>
            <p:nvPr/>
          </p:nvSpPr>
          <p:spPr bwMode="auto">
            <a:xfrm>
              <a:off x="3931" y="2816"/>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Rectangle 8"/>
            <p:cNvSpPr>
              <a:spLocks noChangeArrowheads="1"/>
            </p:cNvSpPr>
            <p:nvPr/>
          </p:nvSpPr>
          <p:spPr bwMode="auto">
            <a:xfrm>
              <a:off x="3668" y="2638"/>
              <a:ext cx="342" cy="112"/>
            </a:xfrm>
            <a:prstGeom prst="rect">
              <a:avLst/>
            </a:prstGeom>
            <a:solidFill>
              <a:srgbClr val="EDED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Rectangle 9"/>
            <p:cNvSpPr>
              <a:spLocks noChangeArrowheads="1"/>
            </p:cNvSpPr>
            <p:nvPr/>
          </p:nvSpPr>
          <p:spPr bwMode="auto">
            <a:xfrm>
              <a:off x="3668" y="2638"/>
              <a:ext cx="171" cy="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0"/>
            <p:cNvSpPr>
              <a:spLocks/>
            </p:cNvSpPr>
            <p:nvPr/>
          </p:nvSpPr>
          <p:spPr bwMode="auto">
            <a:xfrm>
              <a:off x="3245" y="2167"/>
              <a:ext cx="1188" cy="808"/>
            </a:xfrm>
            <a:custGeom>
              <a:avLst/>
              <a:gdLst>
                <a:gd name="T0" fmla="*/ 250 w 500"/>
                <a:gd name="T1" fmla="*/ 182 h 341"/>
                <a:gd name="T2" fmla="*/ 483 w 500"/>
                <a:gd name="T3" fmla="*/ 341 h 341"/>
                <a:gd name="T4" fmla="*/ 500 w 500"/>
                <a:gd name="T5" fmla="*/ 250 h 341"/>
                <a:gd name="T6" fmla="*/ 250 w 500"/>
                <a:gd name="T7" fmla="*/ 0 h 341"/>
                <a:gd name="T8" fmla="*/ 0 w 500"/>
                <a:gd name="T9" fmla="*/ 250 h 341"/>
                <a:gd name="T10" fmla="*/ 17 w 500"/>
                <a:gd name="T11" fmla="*/ 341 h 341"/>
                <a:gd name="T12" fmla="*/ 250 w 500"/>
                <a:gd name="T13" fmla="*/ 182 h 341"/>
              </a:gdLst>
              <a:ahLst/>
              <a:cxnLst>
                <a:cxn ang="0">
                  <a:pos x="T0" y="T1"/>
                </a:cxn>
                <a:cxn ang="0">
                  <a:pos x="T2" y="T3"/>
                </a:cxn>
                <a:cxn ang="0">
                  <a:pos x="T4" y="T5"/>
                </a:cxn>
                <a:cxn ang="0">
                  <a:pos x="T6" y="T7"/>
                </a:cxn>
                <a:cxn ang="0">
                  <a:pos x="T8" y="T9"/>
                </a:cxn>
                <a:cxn ang="0">
                  <a:pos x="T10" y="T11"/>
                </a:cxn>
                <a:cxn ang="0">
                  <a:pos x="T12" y="T13"/>
                </a:cxn>
              </a:cxnLst>
              <a:rect l="0" t="0" r="r" b="b"/>
              <a:pathLst>
                <a:path w="500" h="341">
                  <a:moveTo>
                    <a:pt x="250" y="182"/>
                  </a:moveTo>
                  <a:cubicBezTo>
                    <a:pt x="356" y="182"/>
                    <a:pt x="446" y="248"/>
                    <a:pt x="483" y="341"/>
                  </a:cubicBezTo>
                  <a:cubicBezTo>
                    <a:pt x="494" y="313"/>
                    <a:pt x="500" y="282"/>
                    <a:pt x="500" y="250"/>
                  </a:cubicBezTo>
                  <a:cubicBezTo>
                    <a:pt x="500" y="112"/>
                    <a:pt x="388" y="0"/>
                    <a:pt x="250" y="0"/>
                  </a:cubicBezTo>
                  <a:cubicBezTo>
                    <a:pt x="112" y="0"/>
                    <a:pt x="0" y="112"/>
                    <a:pt x="0" y="250"/>
                  </a:cubicBezTo>
                  <a:cubicBezTo>
                    <a:pt x="0" y="282"/>
                    <a:pt x="6" y="313"/>
                    <a:pt x="17" y="341"/>
                  </a:cubicBezTo>
                  <a:cubicBezTo>
                    <a:pt x="54" y="248"/>
                    <a:pt x="144" y="182"/>
                    <a:pt x="250" y="182"/>
                  </a:cubicBezTo>
                  <a:close/>
                </a:path>
              </a:pathLst>
            </a:custGeom>
            <a:solidFill>
              <a:srgbClr val="ED3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1"/>
            <p:cNvSpPr>
              <a:spLocks/>
            </p:cNvSpPr>
            <p:nvPr/>
          </p:nvSpPr>
          <p:spPr bwMode="auto">
            <a:xfrm>
              <a:off x="3991" y="2186"/>
              <a:ext cx="442" cy="789"/>
            </a:xfrm>
            <a:custGeom>
              <a:avLst/>
              <a:gdLst>
                <a:gd name="T0" fmla="*/ 0 w 186"/>
                <a:gd name="T1" fmla="*/ 0 h 333"/>
                <a:gd name="T2" fmla="*/ 0 w 186"/>
                <a:gd name="T3" fmla="*/ 182 h 333"/>
                <a:gd name="T4" fmla="*/ 169 w 186"/>
                <a:gd name="T5" fmla="*/ 333 h 333"/>
                <a:gd name="T6" fmla="*/ 186 w 186"/>
                <a:gd name="T7" fmla="*/ 242 h 333"/>
                <a:gd name="T8" fmla="*/ 0 w 186"/>
                <a:gd name="T9" fmla="*/ 0 h 333"/>
              </a:gdLst>
              <a:ahLst/>
              <a:cxnLst>
                <a:cxn ang="0">
                  <a:pos x="T0" y="T1"/>
                </a:cxn>
                <a:cxn ang="0">
                  <a:pos x="T2" y="T3"/>
                </a:cxn>
                <a:cxn ang="0">
                  <a:pos x="T4" y="T5"/>
                </a:cxn>
                <a:cxn ang="0">
                  <a:pos x="T6" y="T7"/>
                </a:cxn>
                <a:cxn ang="0">
                  <a:pos x="T8" y="T9"/>
                </a:cxn>
              </a:cxnLst>
              <a:rect l="0" t="0" r="r" b="b"/>
              <a:pathLst>
                <a:path w="186" h="333">
                  <a:moveTo>
                    <a:pt x="0" y="0"/>
                  </a:moveTo>
                  <a:cubicBezTo>
                    <a:pt x="0" y="182"/>
                    <a:pt x="0" y="182"/>
                    <a:pt x="0" y="182"/>
                  </a:cubicBezTo>
                  <a:cubicBezTo>
                    <a:pt x="77" y="203"/>
                    <a:pt x="140" y="259"/>
                    <a:pt x="169" y="333"/>
                  </a:cubicBezTo>
                  <a:cubicBezTo>
                    <a:pt x="180" y="305"/>
                    <a:pt x="186" y="274"/>
                    <a:pt x="186" y="242"/>
                  </a:cubicBezTo>
                  <a:cubicBezTo>
                    <a:pt x="186" y="126"/>
                    <a:pt x="107" y="28"/>
                    <a:pt x="0" y="0"/>
                  </a:cubicBez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2"/>
            <p:cNvSpPr>
              <a:spLocks/>
            </p:cNvSpPr>
            <p:nvPr/>
          </p:nvSpPr>
          <p:spPr bwMode="auto">
            <a:xfrm>
              <a:off x="3473" y="959"/>
              <a:ext cx="732" cy="1748"/>
            </a:xfrm>
            <a:custGeom>
              <a:avLst/>
              <a:gdLst>
                <a:gd name="T0" fmla="*/ 154 w 308"/>
                <a:gd name="T1" fmla="*/ 724 h 738"/>
                <a:gd name="T2" fmla="*/ 242 w 308"/>
                <a:gd name="T3" fmla="*/ 738 h 738"/>
                <a:gd name="T4" fmla="*/ 308 w 308"/>
                <a:gd name="T5" fmla="*/ 429 h 738"/>
                <a:gd name="T6" fmla="*/ 154 w 308"/>
                <a:gd name="T7" fmla="*/ 0 h 738"/>
                <a:gd name="T8" fmla="*/ 0 w 308"/>
                <a:gd name="T9" fmla="*/ 429 h 738"/>
                <a:gd name="T10" fmla="*/ 66 w 308"/>
                <a:gd name="T11" fmla="*/ 738 h 738"/>
                <a:gd name="T12" fmla="*/ 154 w 308"/>
                <a:gd name="T13" fmla="*/ 724 h 738"/>
              </a:gdLst>
              <a:ahLst/>
              <a:cxnLst>
                <a:cxn ang="0">
                  <a:pos x="T0" y="T1"/>
                </a:cxn>
                <a:cxn ang="0">
                  <a:pos x="T2" y="T3"/>
                </a:cxn>
                <a:cxn ang="0">
                  <a:pos x="T4" y="T5"/>
                </a:cxn>
                <a:cxn ang="0">
                  <a:pos x="T6" y="T7"/>
                </a:cxn>
                <a:cxn ang="0">
                  <a:pos x="T8" y="T9"/>
                </a:cxn>
                <a:cxn ang="0">
                  <a:pos x="T10" y="T11"/>
                </a:cxn>
                <a:cxn ang="0">
                  <a:pos x="T12" y="T13"/>
                </a:cxn>
              </a:cxnLst>
              <a:rect l="0" t="0" r="r" b="b"/>
              <a:pathLst>
                <a:path w="308" h="738">
                  <a:moveTo>
                    <a:pt x="154" y="724"/>
                  </a:moveTo>
                  <a:cubicBezTo>
                    <a:pt x="185" y="724"/>
                    <a:pt x="214" y="729"/>
                    <a:pt x="242" y="738"/>
                  </a:cubicBezTo>
                  <a:cubicBezTo>
                    <a:pt x="283" y="654"/>
                    <a:pt x="308" y="546"/>
                    <a:pt x="308" y="429"/>
                  </a:cubicBezTo>
                  <a:cubicBezTo>
                    <a:pt x="308" y="242"/>
                    <a:pt x="246" y="80"/>
                    <a:pt x="154" y="0"/>
                  </a:cubicBezTo>
                  <a:cubicBezTo>
                    <a:pt x="62" y="80"/>
                    <a:pt x="0" y="242"/>
                    <a:pt x="0" y="429"/>
                  </a:cubicBezTo>
                  <a:cubicBezTo>
                    <a:pt x="0" y="546"/>
                    <a:pt x="25" y="654"/>
                    <a:pt x="66" y="738"/>
                  </a:cubicBezTo>
                  <a:cubicBezTo>
                    <a:pt x="94" y="729"/>
                    <a:pt x="123" y="724"/>
                    <a:pt x="154" y="724"/>
                  </a:cubicBezTo>
                  <a:close/>
                </a:path>
              </a:pathLst>
            </a:custGeom>
            <a:solidFill>
              <a:srgbClr val="EEED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3"/>
            <p:cNvSpPr>
              <a:spLocks/>
            </p:cNvSpPr>
            <p:nvPr/>
          </p:nvSpPr>
          <p:spPr bwMode="auto">
            <a:xfrm>
              <a:off x="3836" y="959"/>
              <a:ext cx="369" cy="1748"/>
            </a:xfrm>
            <a:custGeom>
              <a:avLst/>
              <a:gdLst>
                <a:gd name="T0" fmla="*/ 1 w 155"/>
                <a:gd name="T1" fmla="*/ 0 h 738"/>
                <a:gd name="T2" fmla="*/ 0 w 155"/>
                <a:gd name="T3" fmla="*/ 1 h 738"/>
                <a:gd name="T4" fmla="*/ 0 w 155"/>
                <a:gd name="T5" fmla="*/ 724 h 738"/>
                <a:gd name="T6" fmla="*/ 1 w 155"/>
                <a:gd name="T7" fmla="*/ 724 h 738"/>
                <a:gd name="T8" fmla="*/ 89 w 155"/>
                <a:gd name="T9" fmla="*/ 738 h 738"/>
                <a:gd name="T10" fmla="*/ 155 w 155"/>
                <a:gd name="T11" fmla="*/ 429 h 738"/>
                <a:gd name="T12" fmla="*/ 1 w 155"/>
                <a:gd name="T13" fmla="*/ 0 h 738"/>
              </a:gdLst>
              <a:ahLst/>
              <a:cxnLst>
                <a:cxn ang="0">
                  <a:pos x="T0" y="T1"/>
                </a:cxn>
                <a:cxn ang="0">
                  <a:pos x="T2" y="T3"/>
                </a:cxn>
                <a:cxn ang="0">
                  <a:pos x="T4" y="T5"/>
                </a:cxn>
                <a:cxn ang="0">
                  <a:pos x="T6" y="T7"/>
                </a:cxn>
                <a:cxn ang="0">
                  <a:pos x="T8" y="T9"/>
                </a:cxn>
                <a:cxn ang="0">
                  <a:pos x="T10" y="T11"/>
                </a:cxn>
                <a:cxn ang="0">
                  <a:pos x="T12" y="T13"/>
                </a:cxn>
              </a:cxnLst>
              <a:rect l="0" t="0" r="r" b="b"/>
              <a:pathLst>
                <a:path w="155" h="738">
                  <a:moveTo>
                    <a:pt x="1" y="0"/>
                  </a:moveTo>
                  <a:cubicBezTo>
                    <a:pt x="0" y="1"/>
                    <a:pt x="0" y="1"/>
                    <a:pt x="0" y="1"/>
                  </a:cubicBezTo>
                  <a:cubicBezTo>
                    <a:pt x="0" y="724"/>
                    <a:pt x="0" y="724"/>
                    <a:pt x="0" y="724"/>
                  </a:cubicBezTo>
                  <a:cubicBezTo>
                    <a:pt x="1" y="724"/>
                    <a:pt x="1" y="724"/>
                    <a:pt x="1" y="724"/>
                  </a:cubicBezTo>
                  <a:cubicBezTo>
                    <a:pt x="32" y="724"/>
                    <a:pt x="61" y="729"/>
                    <a:pt x="89" y="738"/>
                  </a:cubicBezTo>
                  <a:cubicBezTo>
                    <a:pt x="130" y="654"/>
                    <a:pt x="155" y="546"/>
                    <a:pt x="155" y="429"/>
                  </a:cubicBezTo>
                  <a:cubicBezTo>
                    <a:pt x="155" y="242"/>
                    <a:pt x="93" y="80"/>
                    <a:pt x="1" y="0"/>
                  </a:cubicBezTo>
                  <a:close/>
                </a:path>
              </a:pathLst>
            </a:custGeom>
            <a:solidFill>
              <a:srgbClr val="DDDC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4"/>
            <p:cNvSpPr>
              <a:spLocks/>
            </p:cNvSpPr>
            <p:nvPr/>
          </p:nvSpPr>
          <p:spPr bwMode="auto">
            <a:xfrm>
              <a:off x="3565" y="959"/>
              <a:ext cx="542" cy="429"/>
            </a:xfrm>
            <a:custGeom>
              <a:avLst/>
              <a:gdLst>
                <a:gd name="T0" fmla="*/ 114 w 228"/>
                <a:gd name="T1" fmla="*/ 177 h 181"/>
                <a:gd name="T2" fmla="*/ 228 w 228"/>
                <a:gd name="T3" fmla="*/ 181 h 181"/>
                <a:gd name="T4" fmla="*/ 114 w 228"/>
                <a:gd name="T5" fmla="*/ 0 h 181"/>
                <a:gd name="T6" fmla="*/ 0 w 228"/>
                <a:gd name="T7" fmla="*/ 181 h 181"/>
                <a:gd name="T8" fmla="*/ 114 w 228"/>
                <a:gd name="T9" fmla="*/ 177 h 181"/>
              </a:gdLst>
              <a:ahLst/>
              <a:cxnLst>
                <a:cxn ang="0">
                  <a:pos x="T0" y="T1"/>
                </a:cxn>
                <a:cxn ang="0">
                  <a:pos x="T2" y="T3"/>
                </a:cxn>
                <a:cxn ang="0">
                  <a:pos x="T4" y="T5"/>
                </a:cxn>
                <a:cxn ang="0">
                  <a:pos x="T6" y="T7"/>
                </a:cxn>
                <a:cxn ang="0">
                  <a:pos x="T8" y="T9"/>
                </a:cxn>
              </a:cxnLst>
              <a:rect l="0" t="0" r="r" b="b"/>
              <a:pathLst>
                <a:path w="228" h="181">
                  <a:moveTo>
                    <a:pt x="114" y="177"/>
                  </a:moveTo>
                  <a:cubicBezTo>
                    <a:pt x="153" y="177"/>
                    <a:pt x="191" y="179"/>
                    <a:pt x="228" y="181"/>
                  </a:cubicBezTo>
                  <a:cubicBezTo>
                    <a:pt x="201" y="104"/>
                    <a:pt x="161" y="41"/>
                    <a:pt x="114" y="0"/>
                  </a:cubicBezTo>
                  <a:cubicBezTo>
                    <a:pt x="67" y="41"/>
                    <a:pt x="27" y="104"/>
                    <a:pt x="0" y="181"/>
                  </a:cubicBezTo>
                  <a:cubicBezTo>
                    <a:pt x="37" y="179"/>
                    <a:pt x="75" y="177"/>
                    <a:pt x="114" y="177"/>
                  </a:cubicBezTo>
                  <a:close/>
                </a:path>
              </a:pathLst>
            </a:custGeom>
            <a:solidFill>
              <a:srgbClr val="DE44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5"/>
            <p:cNvSpPr>
              <a:spLocks/>
            </p:cNvSpPr>
            <p:nvPr/>
          </p:nvSpPr>
          <p:spPr bwMode="auto">
            <a:xfrm>
              <a:off x="3843" y="959"/>
              <a:ext cx="274" cy="429"/>
            </a:xfrm>
            <a:custGeom>
              <a:avLst/>
              <a:gdLst>
                <a:gd name="T0" fmla="*/ 0 w 115"/>
                <a:gd name="T1" fmla="*/ 1 h 181"/>
                <a:gd name="T2" fmla="*/ 0 w 115"/>
                <a:gd name="T3" fmla="*/ 177 h 181"/>
                <a:gd name="T4" fmla="*/ 1 w 115"/>
                <a:gd name="T5" fmla="*/ 177 h 181"/>
                <a:gd name="T6" fmla="*/ 115 w 115"/>
                <a:gd name="T7" fmla="*/ 181 h 181"/>
                <a:gd name="T8" fmla="*/ 1 w 115"/>
                <a:gd name="T9" fmla="*/ 0 h 181"/>
                <a:gd name="T10" fmla="*/ 0 w 115"/>
                <a:gd name="T11" fmla="*/ 1 h 181"/>
              </a:gdLst>
              <a:ahLst/>
              <a:cxnLst>
                <a:cxn ang="0">
                  <a:pos x="T0" y="T1"/>
                </a:cxn>
                <a:cxn ang="0">
                  <a:pos x="T2" y="T3"/>
                </a:cxn>
                <a:cxn ang="0">
                  <a:pos x="T4" y="T5"/>
                </a:cxn>
                <a:cxn ang="0">
                  <a:pos x="T6" y="T7"/>
                </a:cxn>
                <a:cxn ang="0">
                  <a:pos x="T8" y="T9"/>
                </a:cxn>
                <a:cxn ang="0">
                  <a:pos x="T10" y="T11"/>
                </a:cxn>
              </a:cxnLst>
              <a:rect l="0" t="0" r="r" b="b"/>
              <a:pathLst>
                <a:path w="115" h="181">
                  <a:moveTo>
                    <a:pt x="0" y="1"/>
                  </a:moveTo>
                  <a:cubicBezTo>
                    <a:pt x="0" y="177"/>
                    <a:pt x="0" y="177"/>
                    <a:pt x="0" y="177"/>
                  </a:cubicBezTo>
                  <a:cubicBezTo>
                    <a:pt x="1" y="177"/>
                    <a:pt x="1" y="177"/>
                    <a:pt x="1" y="177"/>
                  </a:cubicBezTo>
                  <a:cubicBezTo>
                    <a:pt x="40" y="177"/>
                    <a:pt x="78" y="179"/>
                    <a:pt x="115" y="181"/>
                  </a:cubicBezTo>
                  <a:cubicBezTo>
                    <a:pt x="88" y="104"/>
                    <a:pt x="48" y="41"/>
                    <a:pt x="1" y="0"/>
                  </a:cubicBezTo>
                  <a:lnTo>
                    <a:pt x="0" y="1"/>
                  </a:ln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6"/>
            <p:cNvSpPr>
              <a:spLocks/>
            </p:cNvSpPr>
            <p:nvPr/>
          </p:nvSpPr>
          <p:spPr bwMode="auto">
            <a:xfrm>
              <a:off x="3760" y="2132"/>
              <a:ext cx="157" cy="843"/>
            </a:xfrm>
            <a:custGeom>
              <a:avLst/>
              <a:gdLst>
                <a:gd name="T0" fmla="*/ 33 w 66"/>
                <a:gd name="T1" fmla="*/ 0 h 356"/>
                <a:gd name="T2" fmla="*/ 0 w 66"/>
                <a:gd name="T3" fmla="*/ 178 h 356"/>
                <a:gd name="T4" fmla="*/ 33 w 66"/>
                <a:gd name="T5" fmla="*/ 356 h 356"/>
                <a:gd name="T6" fmla="*/ 66 w 66"/>
                <a:gd name="T7" fmla="*/ 178 h 356"/>
                <a:gd name="T8" fmla="*/ 33 w 66"/>
                <a:gd name="T9" fmla="*/ 0 h 356"/>
              </a:gdLst>
              <a:ahLst/>
              <a:cxnLst>
                <a:cxn ang="0">
                  <a:pos x="T0" y="T1"/>
                </a:cxn>
                <a:cxn ang="0">
                  <a:pos x="T2" y="T3"/>
                </a:cxn>
                <a:cxn ang="0">
                  <a:pos x="T4" y="T5"/>
                </a:cxn>
                <a:cxn ang="0">
                  <a:pos x="T6" y="T7"/>
                </a:cxn>
                <a:cxn ang="0">
                  <a:pos x="T8" y="T9"/>
                </a:cxn>
              </a:cxnLst>
              <a:rect l="0" t="0" r="r" b="b"/>
              <a:pathLst>
                <a:path w="66" h="356">
                  <a:moveTo>
                    <a:pt x="33" y="0"/>
                  </a:moveTo>
                  <a:cubicBezTo>
                    <a:pt x="13" y="33"/>
                    <a:pt x="0" y="100"/>
                    <a:pt x="0" y="178"/>
                  </a:cubicBezTo>
                  <a:cubicBezTo>
                    <a:pt x="0" y="256"/>
                    <a:pt x="13" y="323"/>
                    <a:pt x="33" y="356"/>
                  </a:cubicBezTo>
                  <a:cubicBezTo>
                    <a:pt x="53" y="323"/>
                    <a:pt x="66" y="256"/>
                    <a:pt x="66" y="178"/>
                  </a:cubicBezTo>
                  <a:cubicBezTo>
                    <a:pt x="66" y="100"/>
                    <a:pt x="53" y="33"/>
                    <a:pt x="33" y="0"/>
                  </a:cubicBezTo>
                  <a:close/>
                </a:path>
              </a:pathLst>
            </a:custGeom>
            <a:solidFill>
              <a:srgbClr val="DE44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
            <p:cNvSpPr>
              <a:spLocks/>
            </p:cNvSpPr>
            <p:nvPr/>
          </p:nvSpPr>
          <p:spPr bwMode="auto">
            <a:xfrm>
              <a:off x="3836" y="2132"/>
              <a:ext cx="81" cy="843"/>
            </a:xfrm>
            <a:custGeom>
              <a:avLst/>
              <a:gdLst>
                <a:gd name="T0" fmla="*/ 0 w 34"/>
                <a:gd name="T1" fmla="*/ 1 h 356"/>
                <a:gd name="T2" fmla="*/ 0 w 34"/>
                <a:gd name="T3" fmla="*/ 355 h 356"/>
                <a:gd name="T4" fmla="*/ 1 w 34"/>
                <a:gd name="T5" fmla="*/ 356 h 356"/>
                <a:gd name="T6" fmla="*/ 34 w 34"/>
                <a:gd name="T7" fmla="*/ 178 h 356"/>
                <a:gd name="T8" fmla="*/ 1 w 34"/>
                <a:gd name="T9" fmla="*/ 0 h 356"/>
                <a:gd name="T10" fmla="*/ 0 w 34"/>
                <a:gd name="T11" fmla="*/ 1 h 356"/>
              </a:gdLst>
              <a:ahLst/>
              <a:cxnLst>
                <a:cxn ang="0">
                  <a:pos x="T0" y="T1"/>
                </a:cxn>
                <a:cxn ang="0">
                  <a:pos x="T2" y="T3"/>
                </a:cxn>
                <a:cxn ang="0">
                  <a:pos x="T4" y="T5"/>
                </a:cxn>
                <a:cxn ang="0">
                  <a:pos x="T6" y="T7"/>
                </a:cxn>
                <a:cxn ang="0">
                  <a:pos x="T8" y="T9"/>
                </a:cxn>
                <a:cxn ang="0">
                  <a:pos x="T10" y="T11"/>
                </a:cxn>
              </a:cxnLst>
              <a:rect l="0" t="0" r="r" b="b"/>
              <a:pathLst>
                <a:path w="34" h="356">
                  <a:moveTo>
                    <a:pt x="0" y="1"/>
                  </a:moveTo>
                  <a:cubicBezTo>
                    <a:pt x="0" y="355"/>
                    <a:pt x="0" y="355"/>
                    <a:pt x="0" y="355"/>
                  </a:cubicBezTo>
                  <a:cubicBezTo>
                    <a:pt x="0" y="355"/>
                    <a:pt x="1" y="356"/>
                    <a:pt x="1" y="356"/>
                  </a:cubicBezTo>
                  <a:cubicBezTo>
                    <a:pt x="21" y="323"/>
                    <a:pt x="34" y="256"/>
                    <a:pt x="34" y="178"/>
                  </a:cubicBezTo>
                  <a:cubicBezTo>
                    <a:pt x="34" y="100"/>
                    <a:pt x="21" y="33"/>
                    <a:pt x="1" y="0"/>
                  </a:cubicBezTo>
                  <a:cubicBezTo>
                    <a:pt x="1" y="0"/>
                    <a:pt x="0" y="1"/>
                    <a:pt x="0" y="1"/>
                  </a:cubicBez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Oval 18"/>
            <p:cNvSpPr>
              <a:spLocks noChangeArrowheads="1"/>
            </p:cNvSpPr>
            <p:nvPr/>
          </p:nvSpPr>
          <p:spPr bwMode="auto">
            <a:xfrm>
              <a:off x="3632" y="1563"/>
              <a:ext cx="413" cy="412"/>
            </a:xfrm>
            <a:prstGeom prst="ellipse">
              <a:avLst/>
            </a:prstGeom>
            <a:solidFill>
              <a:srgbClr val="3DA8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Oval 19"/>
            <p:cNvSpPr>
              <a:spLocks noChangeArrowheads="1"/>
            </p:cNvSpPr>
            <p:nvPr/>
          </p:nvSpPr>
          <p:spPr bwMode="auto">
            <a:xfrm>
              <a:off x="3696" y="1627"/>
              <a:ext cx="285" cy="2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0"/>
            <p:cNvSpPr>
              <a:spLocks/>
            </p:cNvSpPr>
            <p:nvPr/>
          </p:nvSpPr>
          <p:spPr bwMode="auto">
            <a:xfrm>
              <a:off x="3836" y="1563"/>
              <a:ext cx="209" cy="412"/>
            </a:xfrm>
            <a:custGeom>
              <a:avLst/>
              <a:gdLst>
                <a:gd name="T0" fmla="*/ 1 w 88"/>
                <a:gd name="T1" fmla="*/ 0 h 174"/>
                <a:gd name="T2" fmla="*/ 0 w 88"/>
                <a:gd name="T3" fmla="*/ 0 h 174"/>
                <a:gd name="T4" fmla="*/ 0 w 88"/>
                <a:gd name="T5" fmla="*/ 27 h 174"/>
                <a:gd name="T6" fmla="*/ 1 w 88"/>
                <a:gd name="T7" fmla="*/ 27 h 174"/>
                <a:gd name="T8" fmla="*/ 61 w 88"/>
                <a:gd name="T9" fmla="*/ 87 h 174"/>
                <a:gd name="T10" fmla="*/ 1 w 88"/>
                <a:gd name="T11" fmla="*/ 147 h 174"/>
                <a:gd name="T12" fmla="*/ 0 w 88"/>
                <a:gd name="T13" fmla="*/ 147 h 174"/>
                <a:gd name="T14" fmla="*/ 0 w 88"/>
                <a:gd name="T15" fmla="*/ 174 h 174"/>
                <a:gd name="T16" fmla="*/ 1 w 88"/>
                <a:gd name="T17" fmla="*/ 174 h 174"/>
                <a:gd name="T18" fmla="*/ 88 w 88"/>
                <a:gd name="T19" fmla="*/ 87 h 174"/>
                <a:gd name="T20" fmla="*/ 1 w 88"/>
                <a:gd name="T21"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74">
                  <a:moveTo>
                    <a:pt x="1" y="0"/>
                  </a:moveTo>
                  <a:cubicBezTo>
                    <a:pt x="0" y="0"/>
                    <a:pt x="0" y="0"/>
                    <a:pt x="0" y="0"/>
                  </a:cubicBezTo>
                  <a:cubicBezTo>
                    <a:pt x="0" y="27"/>
                    <a:pt x="0" y="27"/>
                    <a:pt x="0" y="27"/>
                  </a:cubicBezTo>
                  <a:cubicBezTo>
                    <a:pt x="1" y="27"/>
                    <a:pt x="1" y="27"/>
                    <a:pt x="1" y="27"/>
                  </a:cubicBezTo>
                  <a:cubicBezTo>
                    <a:pt x="34" y="27"/>
                    <a:pt x="61" y="54"/>
                    <a:pt x="61" y="87"/>
                  </a:cubicBezTo>
                  <a:cubicBezTo>
                    <a:pt x="61" y="120"/>
                    <a:pt x="34" y="147"/>
                    <a:pt x="1" y="147"/>
                  </a:cubicBezTo>
                  <a:cubicBezTo>
                    <a:pt x="0" y="147"/>
                    <a:pt x="0" y="147"/>
                    <a:pt x="0" y="147"/>
                  </a:cubicBezTo>
                  <a:cubicBezTo>
                    <a:pt x="0" y="174"/>
                    <a:pt x="0" y="174"/>
                    <a:pt x="0" y="174"/>
                  </a:cubicBezTo>
                  <a:cubicBezTo>
                    <a:pt x="1" y="174"/>
                    <a:pt x="1" y="174"/>
                    <a:pt x="1" y="174"/>
                  </a:cubicBezTo>
                  <a:cubicBezTo>
                    <a:pt x="49" y="174"/>
                    <a:pt x="88" y="135"/>
                    <a:pt x="88" y="87"/>
                  </a:cubicBezTo>
                  <a:cubicBezTo>
                    <a:pt x="88" y="39"/>
                    <a:pt x="49" y="0"/>
                    <a:pt x="1" y="0"/>
                  </a:cubicBezTo>
                  <a:close/>
                </a:path>
              </a:pathLst>
            </a:custGeom>
            <a:solidFill>
              <a:srgbClr val="3390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1"/>
            <p:cNvSpPr>
              <a:spLocks/>
            </p:cNvSpPr>
            <p:nvPr/>
          </p:nvSpPr>
          <p:spPr bwMode="auto">
            <a:xfrm>
              <a:off x="3836" y="1627"/>
              <a:ext cx="145" cy="284"/>
            </a:xfrm>
            <a:custGeom>
              <a:avLst/>
              <a:gdLst>
                <a:gd name="T0" fmla="*/ 61 w 61"/>
                <a:gd name="T1" fmla="*/ 60 h 120"/>
                <a:gd name="T2" fmla="*/ 1 w 61"/>
                <a:gd name="T3" fmla="*/ 0 h 120"/>
                <a:gd name="T4" fmla="*/ 0 w 61"/>
                <a:gd name="T5" fmla="*/ 0 h 120"/>
                <a:gd name="T6" fmla="*/ 0 w 61"/>
                <a:gd name="T7" fmla="*/ 120 h 120"/>
                <a:gd name="T8" fmla="*/ 1 w 61"/>
                <a:gd name="T9" fmla="*/ 120 h 120"/>
                <a:gd name="T10" fmla="*/ 61 w 61"/>
                <a:gd name="T11" fmla="*/ 60 h 120"/>
              </a:gdLst>
              <a:ahLst/>
              <a:cxnLst>
                <a:cxn ang="0">
                  <a:pos x="T0" y="T1"/>
                </a:cxn>
                <a:cxn ang="0">
                  <a:pos x="T2" y="T3"/>
                </a:cxn>
                <a:cxn ang="0">
                  <a:pos x="T4" y="T5"/>
                </a:cxn>
                <a:cxn ang="0">
                  <a:pos x="T6" y="T7"/>
                </a:cxn>
                <a:cxn ang="0">
                  <a:pos x="T8" y="T9"/>
                </a:cxn>
                <a:cxn ang="0">
                  <a:pos x="T10" y="T11"/>
                </a:cxn>
              </a:cxnLst>
              <a:rect l="0" t="0" r="r" b="b"/>
              <a:pathLst>
                <a:path w="61" h="120">
                  <a:moveTo>
                    <a:pt x="61" y="60"/>
                  </a:moveTo>
                  <a:cubicBezTo>
                    <a:pt x="61" y="27"/>
                    <a:pt x="34" y="0"/>
                    <a:pt x="1" y="0"/>
                  </a:cubicBezTo>
                  <a:cubicBezTo>
                    <a:pt x="0" y="0"/>
                    <a:pt x="0" y="0"/>
                    <a:pt x="0" y="0"/>
                  </a:cubicBezTo>
                  <a:cubicBezTo>
                    <a:pt x="0" y="120"/>
                    <a:pt x="0" y="120"/>
                    <a:pt x="0" y="120"/>
                  </a:cubicBezTo>
                  <a:cubicBezTo>
                    <a:pt x="1" y="120"/>
                    <a:pt x="1" y="120"/>
                    <a:pt x="1" y="120"/>
                  </a:cubicBezTo>
                  <a:cubicBezTo>
                    <a:pt x="34" y="120"/>
                    <a:pt x="61" y="93"/>
                    <a:pt x="61" y="60"/>
                  </a:cubicBezTo>
                  <a:close/>
                </a:path>
              </a:pathLst>
            </a:custGeom>
            <a:solidFill>
              <a:srgbClr val="D1E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3" name="TextBox 19"/>
          <p:cNvSpPr txBox="1">
            <a:spLocks noChangeArrowheads="1"/>
          </p:cNvSpPr>
          <p:nvPr/>
        </p:nvSpPr>
        <p:spPr bwMode="auto">
          <a:xfrm>
            <a:off x="5307109" y="2390973"/>
            <a:ext cx="3696931"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4400" b="1" dirty="0">
                <a:solidFill>
                  <a:schemeClr val="bg1"/>
                </a:solidFill>
                <a:latin typeface="微软雅黑" panose="020B0503020204020204" pitchFamily="34" charset="-122"/>
                <a:ea typeface="微软雅黑" panose="020B0503020204020204" pitchFamily="34" charset="-122"/>
              </a:rPr>
              <a:t>集成测试</a:t>
            </a:r>
          </a:p>
        </p:txBody>
      </p:sp>
      <p:sp>
        <p:nvSpPr>
          <p:cNvPr id="25" name="TextBox 13"/>
          <p:cNvSpPr txBox="1">
            <a:spLocks noChangeArrowheads="1"/>
          </p:cNvSpPr>
          <p:nvPr/>
        </p:nvSpPr>
        <p:spPr bwMode="auto">
          <a:xfrm>
            <a:off x="5307110" y="3336861"/>
            <a:ext cx="3628452"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2400" dirty="0">
                <a:solidFill>
                  <a:schemeClr val="bg1"/>
                </a:solidFill>
                <a:latin typeface="微软雅黑" panose="020B0503020204020204" pitchFamily="34" charset="-122"/>
                <a:ea typeface="微软雅黑" panose="020B0503020204020204" pitchFamily="34" charset="-122"/>
              </a:rPr>
              <a:t>彭钧涛 李尚真</a:t>
            </a:r>
          </a:p>
        </p:txBody>
      </p:sp>
    </p:spTree>
    <p:extLst>
      <p:ext uri="{BB962C8B-B14F-4D97-AF65-F5344CB8AC3E}">
        <p14:creationId xmlns:p14="http://schemas.microsoft.com/office/powerpoint/2010/main" val="1195089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设计思想</a:t>
            </a:r>
          </a:p>
        </p:txBody>
      </p:sp>
      <p:sp>
        <p:nvSpPr>
          <p:cNvPr id="15" name="Freeform 56"/>
          <p:cNvSpPr>
            <a:spLocks noEditPoints="1"/>
          </p:cNvSpPr>
          <p:nvPr/>
        </p:nvSpPr>
        <p:spPr bwMode="auto">
          <a:xfrm>
            <a:off x="619288"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文本框 1"/>
          <p:cNvSpPr txBox="1">
            <a:spLocks noChangeArrowheads="1"/>
          </p:cNvSpPr>
          <p:nvPr/>
        </p:nvSpPr>
        <p:spPr bwMode="auto">
          <a:xfrm>
            <a:off x="6702678" y="2564579"/>
            <a:ext cx="346818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基于</a:t>
            </a:r>
            <a:r>
              <a:rPr lang="en-US" altLang="zh-CN" sz="2000" b="1" dirty="0">
                <a:solidFill>
                  <a:schemeClr val="bg1"/>
                </a:solidFill>
                <a:latin typeface="微软雅黑" panose="020B0503020204020204" pitchFamily="34" charset="-122"/>
                <a:ea typeface="微软雅黑" panose="020B0503020204020204" pitchFamily="34" charset="-122"/>
              </a:rPr>
              <a:t>Apache </a:t>
            </a:r>
            <a:r>
              <a:rPr lang="en-US" altLang="zh-CN" sz="2000" b="1" dirty="0" err="1">
                <a:solidFill>
                  <a:schemeClr val="bg1"/>
                </a:solidFill>
                <a:latin typeface="微软雅黑" panose="020B0503020204020204" pitchFamily="34" charset="-122"/>
                <a:ea typeface="微软雅黑" panose="020B0503020204020204" pitchFamily="34" charset="-122"/>
              </a:rPr>
              <a:t>HttpComponents</a:t>
            </a:r>
            <a:r>
              <a:rPr lang="zh-CN" altLang="en-US" sz="2000" b="1" dirty="0">
                <a:solidFill>
                  <a:schemeClr val="bg1"/>
                </a:solidFill>
                <a:latin typeface="微软雅黑" panose="020B0503020204020204" pitchFamily="34" charset="-122"/>
                <a:ea typeface="微软雅黑" panose="020B0503020204020204" pitchFamily="34" charset="-122"/>
              </a:rPr>
              <a:t>的测试</a:t>
            </a:r>
          </a:p>
        </p:txBody>
      </p:sp>
      <p:sp>
        <p:nvSpPr>
          <p:cNvPr id="40" name="文本框 47"/>
          <p:cNvSpPr txBox="1">
            <a:spLocks noChangeArrowheads="1"/>
          </p:cNvSpPr>
          <p:nvPr/>
        </p:nvSpPr>
        <p:spPr bwMode="auto">
          <a:xfrm>
            <a:off x="6702678" y="3351412"/>
            <a:ext cx="288969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1600" dirty="0">
                <a:solidFill>
                  <a:schemeClr val="bg1"/>
                </a:solidFill>
                <a:latin typeface="微软雅黑" panose="020B0503020204020204" pitchFamily="34" charset="-122"/>
                <a:ea typeface="微软雅黑" panose="020B0503020204020204" pitchFamily="34" charset="-122"/>
              </a:rPr>
              <a:t>JAVA</a:t>
            </a:r>
            <a:r>
              <a:rPr lang="zh-CN" altLang="en-US" sz="1600" dirty="0">
                <a:solidFill>
                  <a:schemeClr val="bg1"/>
                </a:solidFill>
                <a:latin typeface="微软雅黑" panose="020B0503020204020204" pitchFamily="34" charset="-122"/>
                <a:ea typeface="微软雅黑" panose="020B0503020204020204" pitchFamily="34" charset="-122"/>
              </a:rPr>
              <a:t>代码发送</a:t>
            </a:r>
            <a:r>
              <a:rPr lang="en-US" altLang="zh-CN" sz="1600" dirty="0">
                <a:solidFill>
                  <a:schemeClr val="bg1"/>
                </a:solidFill>
                <a:latin typeface="微软雅黑" panose="020B0503020204020204" pitchFamily="34" charset="-122"/>
                <a:ea typeface="微软雅黑" panose="020B0503020204020204" pitchFamily="34" charset="-122"/>
              </a:rPr>
              <a:t>Http</a:t>
            </a:r>
            <a:r>
              <a:rPr lang="zh-CN" altLang="en-US" sz="1600" dirty="0">
                <a:solidFill>
                  <a:schemeClr val="bg1"/>
                </a:solidFill>
                <a:latin typeface="微软雅黑" panose="020B0503020204020204" pitchFamily="34" charset="-122"/>
                <a:ea typeface="微软雅黑" panose="020B0503020204020204" pitchFamily="34" charset="-122"/>
              </a:rPr>
              <a:t>请求，以测试系统功能</a:t>
            </a:r>
          </a:p>
        </p:txBody>
      </p:sp>
      <p:pic>
        <p:nvPicPr>
          <p:cNvPr id="3" name="图片 2">
            <a:extLst>
              <a:ext uri="{FF2B5EF4-FFF2-40B4-BE49-F238E27FC236}">
                <a16:creationId xmlns:a16="http://schemas.microsoft.com/office/drawing/2014/main" id="{6731F2E6-0E87-4BB2-9738-8A996FE856EB}"/>
              </a:ext>
            </a:extLst>
          </p:cNvPr>
          <p:cNvPicPr>
            <a:picLocks noChangeAspect="1"/>
          </p:cNvPicPr>
          <p:nvPr/>
        </p:nvPicPr>
        <p:blipFill rotWithShape="1">
          <a:blip r:embed="rId2"/>
          <a:srcRect l="46966"/>
          <a:stretch/>
        </p:blipFill>
        <p:spPr>
          <a:xfrm>
            <a:off x="2561433" y="2477382"/>
            <a:ext cx="3750906" cy="1590166"/>
          </a:xfrm>
          <a:prstGeom prst="rect">
            <a:avLst/>
          </a:prstGeom>
        </p:spPr>
      </p:pic>
    </p:spTree>
    <p:extLst>
      <p:ext uri="{BB962C8B-B14F-4D97-AF65-F5344CB8AC3E}">
        <p14:creationId xmlns:p14="http://schemas.microsoft.com/office/powerpoint/2010/main" val="2205991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使用工具</a:t>
            </a:r>
          </a:p>
        </p:txBody>
      </p:sp>
      <p:sp>
        <p:nvSpPr>
          <p:cNvPr id="15" name="Freeform 56"/>
          <p:cNvSpPr>
            <a:spLocks noEditPoints="1"/>
          </p:cNvSpPr>
          <p:nvPr/>
        </p:nvSpPr>
        <p:spPr bwMode="auto">
          <a:xfrm>
            <a:off x="619288"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文本框 1"/>
          <p:cNvSpPr txBox="1">
            <a:spLocks noChangeArrowheads="1"/>
          </p:cNvSpPr>
          <p:nvPr/>
        </p:nvSpPr>
        <p:spPr bwMode="auto">
          <a:xfrm>
            <a:off x="6226310" y="1768928"/>
            <a:ext cx="34681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2000" b="1" dirty="0">
                <a:solidFill>
                  <a:schemeClr val="bg1"/>
                </a:solidFill>
                <a:latin typeface="微软雅黑" panose="020B0503020204020204" pitchFamily="34" charset="-122"/>
                <a:ea typeface="微软雅黑" panose="020B0503020204020204" pitchFamily="34" charset="-122"/>
              </a:rPr>
              <a:t>Apache </a:t>
            </a:r>
            <a:r>
              <a:rPr lang="en-US" altLang="zh-CN" sz="2000" b="1" dirty="0" err="1">
                <a:solidFill>
                  <a:schemeClr val="bg1"/>
                </a:solidFill>
                <a:latin typeface="微软雅黑" panose="020B0503020204020204" pitchFamily="34" charset="-122"/>
                <a:ea typeface="微软雅黑" panose="020B0503020204020204" pitchFamily="34" charset="-122"/>
              </a:rPr>
              <a:t>HttpComponents</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0" name="文本框 47"/>
          <p:cNvSpPr txBox="1">
            <a:spLocks noChangeArrowheads="1"/>
          </p:cNvSpPr>
          <p:nvPr/>
        </p:nvSpPr>
        <p:spPr bwMode="auto">
          <a:xfrm>
            <a:off x="6218785" y="2319948"/>
            <a:ext cx="288969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用于录制前端互动操作</a:t>
            </a:r>
          </a:p>
        </p:txBody>
      </p:sp>
      <p:sp>
        <p:nvSpPr>
          <p:cNvPr id="10" name="文本框 1">
            <a:extLst>
              <a:ext uri="{FF2B5EF4-FFF2-40B4-BE49-F238E27FC236}">
                <a16:creationId xmlns:a16="http://schemas.microsoft.com/office/drawing/2014/main" id="{8BBBC411-AEB9-4742-84A1-783843D443BF}"/>
              </a:ext>
            </a:extLst>
          </p:cNvPr>
          <p:cNvSpPr txBox="1">
            <a:spLocks noChangeArrowheads="1"/>
          </p:cNvSpPr>
          <p:nvPr/>
        </p:nvSpPr>
        <p:spPr bwMode="auto">
          <a:xfrm>
            <a:off x="6226309" y="2879594"/>
            <a:ext cx="53996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None/>
            </a:pPr>
            <a:r>
              <a:rPr lang="en-US" altLang="zh-CN" sz="2000" b="1" dirty="0">
                <a:solidFill>
                  <a:schemeClr val="bg1"/>
                </a:solidFill>
                <a:latin typeface="微软雅黑" panose="020B0503020204020204" pitchFamily="34" charset="-122"/>
                <a:ea typeface="微软雅黑" panose="020B0503020204020204" pitchFamily="34" charset="-122"/>
              </a:rPr>
              <a:t>Java Development Kit</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2" name="文本框 47">
            <a:extLst>
              <a:ext uri="{FF2B5EF4-FFF2-40B4-BE49-F238E27FC236}">
                <a16:creationId xmlns:a16="http://schemas.microsoft.com/office/drawing/2014/main" id="{00885CA9-3A37-4AF9-9835-AFFCAC65CC6D}"/>
              </a:ext>
            </a:extLst>
          </p:cNvPr>
          <p:cNvSpPr txBox="1">
            <a:spLocks noChangeArrowheads="1"/>
          </p:cNvSpPr>
          <p:nvPr/>
        </p:nvSpPr>
        <p:spPr bwMode="auto">
          <a:xfrm>
            <a:off x="6218785" y="3430614"/>
            <a:ext cx="313981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用于将录制的操作通过</a:t>
            </a:r>
            <a:r>
              <a:rPr lang="en-US" altLang="zh-CN" sz="1600" dirty="0">
                <a:solidFill>
                  <a:schemeClr val="bg1"/>
                </a:solidFill>
                <a:latin typeface="微软雅黑" panose="020B0503020204020204" pitchFamily="34" charset="-122"/>
                <a:ea typeface="微软雅黑" panose="020B0503020204020204" pitchFamily="34" charset="-122"/>
              </a:rPr>
              <a:t>java</a:t>
            </a:r>
            <a:r>
              <a:rPr lang="zh-CN" altLang="en-US" sz="1600" dirty="0">
                <a:solidFill>
                  <a:schemeClr val="bg1"/>
                </a:solidFill>
                <a:latin typeface="微软雅黑" panose="020B0503020204020204" pitchFamily="34" charset="-122"/>
                <a:ea typeface="微软雅黑" panose="020B0503020204020204" pitchFamily="34" charset="-122"/>
              </a:rPr>
              <a:t>代码回放在</a:t>
            </a:r>
            <a:r>
              <a:rPr lang="en-US" altLang="zh-CN" sz="1600" dirty="0">
                <a:solidFill>
                  <a:schemeClr val="bg1"/>
                </a:solidFill>
                <a:latin typeface="微软雅黑" panose="020B0503020204020204" pitchFamily="34" charset="-122"/>
                <a:ea typeface="微软雅黑" panose="020B0503020204020204" pitchFamily="34" charset="-122"/>
              </a:rPr>
              <a:t>Chrome</a:t>
            </a:r>
            <a:r>
              <a:rPr lang="zh-CN" altLang="en-US" sz="1600" dirty="0">
                <a:solidFill>
                  <a:schemeClr val="bg1"/>
                </a:solidFill>
                <a:latin typeface="微软雅黑" panose="020B0503020204020204" pitchFamily="34" charset="-122"/>
                <a:ea typeface="微软雅黑" panose="020B0503020204020204" pitchFamily="34" charset="-122"/>
              </a:rPr>
              <a:t>浏览器中</a:t>
            </a:r>
          </a:p>
        </p:txBody>
      </p:sp>
      <p:sp>
        <p:nvSpPr>
          <p:cNvPr id="13" name="文本框 1">
            <a:extLst>
              <a:ext uri="{FF2B5EF4-FFF2-40B4-BE49-F238E27FC236}">
                <a16:creationId xmlns:a16="http://schemas.microsoft.com/office/drawing/2014/main" id="{300630F6-8510-4D6A-B387-A66FA5894712}"/>
              </a:ext>
            </a:extLst>
          </p:cNvPr>
          <p:cNvSpPr txBox="1">
            <a:spLocks noChangeArrowheads="1"/>
          </p:cNvSpPr>
          <p:nvPr/>
        </p:nvSpPr>
        <p:spPr bwMode="auto">
          <a:xfrm>
            <a:off x="6218785" y="4298036"/>
            <a:ext cx="53996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None/>
            </a:pPr>
            <a:r>
              <a:rPr lang="en-US" altLang="zh-CN" sz="2000" b="1" dirty="0">
                <a:solidFill>
                  <a:schemeClr val="bg1"/>
                </a:solidFill>
                <a:latin typeface="微软雅黑" panose="020B0503020204020204" pitchFamily="34" charset="-122"/>
                <a:ea typeface="微软雅黑" panose="020B0503020204020204" pitchFamily="34" charset="-122"/>
              </a:rPr>
              <a:t>JUnit</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4" name="文本框 47">
            <a:extLst>
              <a:ext uri="{FF2B5EF4-FFF2-40B4-BE49-F238E27FC236}">
                <a16:creationId xmlns:a16="http://schemas.microsoft.com/office/drawing/2014/main" id="{7021F218-C8BB-48DD-9DE4-CB4B729E8889}"/>
              </a:ext>
            </a:extLst>
          </p:cNvPr>
          <p:cNvSpPr txBox="1">
            <a:spLocks noChangeArrowheads="1"/>
          </p:cNvSpPr>
          <p:nvPr/>
        </p:nvSpPr>
        <p:spPr bwMode="auto">
          <a:xfrm>
            <a:off x="6211261" y="4849056"/>
            <a:ext cx="34757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用于判断测试结果</a:t>
            </a:r>
          </a:p>
        </p:txBody>
      </p:sp>
    </p:spTree>
    <p:extLst>
      <p:ext uri="{BB962C8B-B14F-4D97-AF65-F5344CB8AC3E}">
        <p14:creationId xmlns:p14="http://schemas.microsoft.com/office/powerpoint/2010/main" val="254430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难点</a:t>
            </a:r>
          </a:p>
        </p:txBody>
      </p:sp>
      <p:sp>
        <p:nvSpPr>
          <p:cNvPr id="15" name="Freeform 56"/>
          <p:cNvSpPr>
            <a:spLocks noEditPoints="1"/>
          </p:cNvSpPr>
          <p:nvPr/>
        </p:nvSpPr>
        <p:spPr bwMode="auto">
          <a:xfrm>
            <a:off x="619288"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文本框 1"/>
          <p:cNvSpPr txBox="1">
            <a:spLocks noChangeArrowheads="1"/>
          </p:cNvSpPr>
          <p:nvPr/>
        </p:nvSpPr>
        <p:spPr bwMode="auto">
          <a:xfrm>
            <a:off x="1197617" y="1491559"/>
            <a:ext cx="286119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2000" b="1" dirty="0">
                <a:solidFill>
                  <a:schemeClr val="bg1"/>
                </a:solidFill>
                <a:latin typeface="微软雅黑" panose="020B0503020204020204" pitchFamily="34" charset="-122"/>
                <a:ea typeface="微软雅黑" panose="020B0503020204020204" pitchFamily="34" charset="-122"/>
              </a:rPr>
              <a:t>HTML</a:t>
            </a:r>
            <a:r>
              <a:rPr lang="zh-CN" altLang="en-US" sz="2000" b="1" dirty="0">
                <a:solidFill>
                  <a:schemeClr val="bg1"/>
                </a:solidFill>
                <a:latin typeface="微软雅黑" panose="020B0503020204020204" pitchFamily="34" charset="-122"/>
                <a:ea typeface="微软雅黑" panose="020B0503020204020204" pitchFamily="34" charset="-122"/>
              </a:rPr>
              <a:t>元素的获取</a:t>
            </a:r>
          </a:p>
        </p:txBody>
      </p:sp>
      <p:sp>
        <p:nvSpPr>
          <p:cNvPr id="40" name="文本框 47"/>
          <p:cNvSpPr txBox="1">
            <a:spLocks noChangeArrowheads="1"/>
          </p:cNvSpPr>
          <p:nvPr/>
        </p:nvSpPr>
        <p:spPr bwMode="auto">
          <a:xfrm>
            <a:off x="1197617" y="1986004"/>
            <a:ext cx="241643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没有指定</a:t>
            </a:r>
            <a:r>
              <a:rPr lang="en-US" altLang="zh-CN" sz="1600" dirty="0">
                <a:solidFill>
                  <a:schemeClr val="bg1"/>
                </a:solidFill>
                <a:latin typeface="微软雅黑" panose="020B0503020204020204" pitchFamily="34" charset="-122"/>
                <a:ea typeface="微软雅黑" panose="020B0503020204020204" pitchFamily="34" charset="-122"/>
              </a:rPr>
              <a:t>id</a:t>
            </a:r>
            <a:r>
              <a:rPr lang="zh-CN" altLang="en-US" sz="1600" dirty="0">
                <a:solidFill>
                  <a:schemeClr val="bg1"/>
                </a:solidFill>
                <a:latin typeface="微软雅黑" panose="020B0503020204020204" pitchFamily="34" charset="-122"/>
                <a:ea typeface="微软雅黑" panose="020B0503020204020204" pitchFamily="34" charset="-122"/>
              </a:rPr>
              <a:t>的元素默认通过</a:t>
            </a:r>
            <a:r>
              <a:rPr lang="en-US" altLang="zh-CN" sz="1600" dirty="0">
                <a:solidFill>
                  <a:schemeClr val="bg1"/>
                </a:solidFill>
                <a:latin typeface="微软雅黑" panose="020B0503020204020204" pitchFamily="34" charset="-122"/>
                <a:ea typeface="微软雅黑" panose="020B0503020204020204" pitchFamily="34" charset="-122"/>
              </a:rPr>
              <a:t>CSS</a:t>
            </a:r>
            <a:r>
              <a:rPr lang="zh-CN" altLang="en-US" sz="1600" dirty="0">
                <a:solidFill>
                  <a:schemeClr val="bg1"/>
                </a:solidFill>
                <a:latin typeface="微软雅黑" panose="020B0503020204020204" pitchFamily="34" charset="-122"/>
                <a:ea typeface="微软雅黑" panose="020B0503020204020204" pitchFamily="34" charset="-122"/>
              </a:rPr>
              <a:t>样式获取很容易出错</a:t>
            </a:r>
          </a:p>
        </p:txBody>
      </p:sp>
      <p:pic>
        <p:nvPicPr>
          <p:cNvPr id="3" name="图片 2">
            <a:extLst>
              <a:ext uri="{FF2B5EF4-FFF2-40B4-BE49-F238E27FC236}">
                <a16:creationId xmlns:a16="http://schemas.microsoft.com/office/drawing/2014/main" id="{F1B72DB6-B07D-4E15-AA7C-8F2031E407CF}"/>
              </a:ext>
            </a:extLst>
          </p:cNvPr>
          <p:cNvPicPr>
            <a:picLocks noChangeAspect="1"/>
          </p:cNvPicPr>
          <p:nvPr/>
        </p:nvPicPr>
        <p:blipFill>
          <a:blip r:embed="rId2"/>
          <a:stretch>
            <a:fillRect/>
          </a:stretch>
        </p:blipFill>
        <p:spPr>
          <a:xfrm>
            <a:off x="4510061" y="1535688"/>
            <a:ext cx="6486356" cy="900632"/>
          </a:xfrm>
          <a:prstGeom prst="rect">
            <a:avLst/>
          </a:prstGeom>
        </p:spPr>
      </p:pic>
      <p:sp>
        <p:nvSpPr>
          <p:cNvPr id="4" name="矩形 3">
            <a:extLst>
              <a:ext uri="{FF2B5EF4-FFF2-40B4-BE49-F238E27FC236}">
                <a16:creationId xmlns:a16="http://schemas.microsoft.com/office/drawing/2014/main" id="{C5E9BC07-1466-491B-9B54-573FE2AFA151}"/>
              </a:ext>
            </a:extLst>
          </p:cNvPr>
          <p:cNvSpPr/>
          <p:nvPr/>
        </p:nvSpPr>
        <p:spPr>
          <a:xfrm>
            <a:off x="6531428" y="1691614"/>
            <a:ext cx="3778898" cy="294390"/>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2" name="文本框 1">
            <a:extLst>
              <a:ext uri="{FF2B5EF4-FFF2-40B4-BE49-F238E27FC236}">
                <a16:creationId xmlns:a16="http://schemas.microsoft.com/office/drawing/2014/main" id="{DF69D420-E83F-48FB-8EFB-AA6D3414A4B7}"/>
              </a:ext>
            </a:extLst>
          </p:cNvPr>
          <p:cNvSpPr txBox="1">
            <a:spLocks noChangeArrowheads="1"/>
          </p:cNvSpPr>
          <p:nvPr/>
        </p:nvSpPr>
        <p:spPr bwMode="auto">
          <a:xfrm>
            <a:off x="1197617" y="3127526"/>
            <a:ext cx="26745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填充内容的获取</a:t>
            </a:r>
          </a:p>
        </p:txBody>
      </p:sp>
      <p:sp>
        <p:nvSpPr>
          <p:cNvPr id="13" name="文本框 47">
            <a:extLst>
              <a:ext uri="{FF2B5EF4-FFF2-40B4-BE49-F238E27FC236}">
                <a16:creationId xmlns:a16="http://schemas.microsoft.com/office/drawing/2014/main" id="{7074B88C-5375-4CF0-B313-6F2EBE297152}"/>
              </a:ext>
            </a:extLst>
          </p:cNvPr>
          <p:cNvSpPr txBox="1">
            <a:spLocks noChangeArrowheads="1"/>
          </p:cNvSpPr>
          <p:nvPr/>
        </p:nvSpPr>
        <p:spPr bwMode="auto">
          <a:xfrm>
            <a:off x="1197617" y="3621971"/>
            <a:ext cx="25066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1600" dirty="0">
                <a:solidFill>
                  <a:schemeClr val="bg1"/>
                </a:solidFill>
                <a:latin typeface="微软雅黑" panose="020B0503020204020204" pitchFamily="34" charset="-122"/>
                <a:ea typeface="微软雅黑" panose="020B0503020204020204" pitchFamily="34" charset="-122"/>
              </a:rPr>
              <a:t>Input tag</a:t>
            </a:r>
            <a:r>
              <a:rPr lang="zh-CN" altLang="en-US" sz="1600" dirty="0">
                <a:solidFill>
                  <a:schemeClr val="bg1"/>
                </a:solidFill>
                <a:latin typeface="微软雅黑" panose="020B0503020204020204" pitchFamily="34" charset="-122"/>
                <a:ea typeface="微软雅黑" panose="020B0503020204020204" pitchFamily="34" charset="-122"/>
              </a:rPr>
              <a:t>内容和标签内容获取方式有所不同</a:t>
            </a:r>
          </a:p>
        </p:txBody>
      </p:sp>
      <p:pic>
        <p:nvPicPr>
          <p:cNvPr id="6" name="图片 5">
            <a:extLst>
              <a:ext uri="{FF2B5EF4-FFF2-40B4-BE49-F238E27FC236}">
                <a16:creationId xmlns:a16="http://schemas.microsoft.com/office/drawing/2014/main" id="{B7B2F226-6507-49D5-94AD-838F244D4312}"/>
              </a:ext>
            </a:extLst>
          </p:cNvPr>
          <p:cNvPicPr>
            <a:picLocks noChangeAspect="1"/>
          </p:cNvPicPr>
          <p:nvPr/>
        </p:nvPicPr>
        <p:blipFill rotWithShape="1">
          <a:blip r:embed="rId3"/>
          <a:srcRect l="34778"/>
          <a:stretch/>
        </p:blipFill>
        <p:spPr>
          <a:xfrm>
            <a:off x="4525340" y="2746253"/>
            <a:ext cx="5743605" cy="563060"/>
          </a:xfrm>
          <a:prstGeom prst="rect">
            <a:avLst/>
          </a:prstGeom>
        </p:spPr>
      </p:pic>
      <p:pic>
        <p:nvPicPr>
          <p:cNvPr id="10" name="图片 9">
            <a:extLst>
              <a:ext uri="{FF2B5EF4-FFF2-40B4-BE49-F238E27FC236}">
                <a16:creationId xmlns:a16="http://schemas.microsoft.com/office/drawing/2014/main" id="{A5C7856E-15C2-4C82-A8A2-B42504416C89}"/>
              </a:ext>
            </a:extLst>
          </p:cNvPr>
          <p:cNvPicPr>
            <a:picLocks noChangeAspect="1"/>
          </p:cNvPicPr>
          <p:nvPr/>
        </p:nvPicPr>
        <p:blipFill>
          <a:blip r:embed="rId4"/>
          <a:stretch>
            <a:fillRect/>
          </a:stretch>
        </p:blipFill>
        <p:spPr>
          <a:xfrm>
            <a:off x="4525340" y="3309367"/>
            <a:ext cx="5743605" cy="1159996"/>
          </a:xfrm>
          <a:prstGeom prst="rect">
            <a:avLst/>
          </a:prstGeom>
        </p:spPr>
      </p:pic>
      <p:sp>
        <p:nvSpPr>
          <p:cNvPr id="18" name="矩形 17">
            <a:extLst>
              <a:ext uri="{FF2B5EF4-FFF2-40B4-BE49-F238E27FC236}">
                <a16:creationId xmlns:a16="http://schemas.microsoft.com/office/drawing/2014/main" id="{8E758E83-0DB8-45F4-A967-1D1A5CEFB4FB}"/>
              </a:ext>
            </a:extLst>
          </p:cNvPr>
          <p:cNvSpPr/>
          <p:nvPr/>
        </p:nvSpPr>
        <p:spPr>
          <a:xfrm>
            <a:off x="7273205" y="3792037"/>
            <a:ext cx="2785189" cy="528036"/>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6" name="矩形 15">
            <a:extLst>
              <a:ext uri="{FF2B5EF4-FFF2-40B4-BE49-F238E27FC236}">
                <a16:creationId xmlns:a16="http://schemas.microsoft.com/office/drawing/2014/main" id="{24166AAC-F2EF-4714-BDA8-C84A388561CB}"/>
              </a:ext>
            </a:extLst>
          </p:cNvPr>
          <p:cNvSpPr/>
          <p:nvPr/>
        </p:nvSpPr>
        <p:spPr>
          <a:xfrm>
            <a:off x="8714791" y="3005188"/>
            <a:ext cx="1412031" cy="294390"/>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096786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33101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系统测试脚本展示</a:t>
            </a:r>
          </a:p>
        </p:txBody>
      </p:sp>
      <p:sp>
        <p:nvSpPr>
          <p:cNvPr id="15" name="Freeform 56"/>
          <p:cNvSpPr>
            <a:spLocks noEditPoints="1"/>
          </p:cNvSpPr>
          <p:nvPr/>
        </p:nvSpPr>
        <p:spPr bwMode="auto">
          <a:xfrm>
            <a:off x="619288"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pic>
        <p:nvPicPr>
          <p:cNvPr id="3" name="图片 2">
            <a:extLst>
              <a:ext uri="{FF2B5EF4-FFF2-40B4-BE49-F238E27FC236}">
                <a16:creationId xmlns:a16="http://schemas.microsoft.com/office/drawing/2014/main" id="{8AFC17F4-B7A2-41C4-9C7D-5A3C07D6D7EC}"/>
              </a:ext>
            </a:extLst>
          </p:cNvPr>
          <p:cNvPicPr>
            <a:picLocks noChangeAspect="1"/>
          </p:cNvPicPr>
          <p:nvPr/>
        </p:nvPicPr>
        <p:blipFill>
          <a:blip r:embed="rId2"/>
          <a:stretch>
            <a:fillRect/>
          </a:stretch>
        </p:blipFill>
        <p:spPr>
          <a:xfrm>
            <a:off x="1161095" y="1996752"/>
            <a:ext cx="3123824" cy="1168542"/>
          </a:xfrm>
          <a:prstGeom prst="rect">
            <a:avLst/>
          </a:prstGeom>
        </p:spPr>
      </p:pic>
      <p:pic>
        <p:nvPicPr>
          <p:cNvPr id="4" name="图片 3">
            <a:extLst>
              <a:ext uri="{FF2B5EF4-FFF2-40B4-BE49-F238E27FC236}">
                <a16:creationId xmlns:a16="http://schemas.microsoft.com/office/drawing/2014/main" id="{78AFFA55-A035-457A-9323-7FD1C8190A00}"/>
              </a:ext>
            </a:extLst>
          </p:cNvPr>
          <p:cNvPicPr>
            <a:picLocks noChangeAspect="1"/>
          </p:cNvPicPr>
          <p:nvPr/>
        </p:nvPicPr>
        <p:blipFill>
          <a:blip r:embed="rId3"/>
          <a:stretch>
            <a:fillRect/>
          </a:stretch>
        </p:blipFill>
        <p:spPr>
          <a:xfrm>
            <a:off x="4284919" y="1996752"/>
            <a:ext cx="7272384" cy="3909526"/>
          </a:xfrm>
          <a:prstGeom prst="rect">
            <a:avLst/>
          </a:prstGeom>
        </p:spPr>
      </p:pic>
      <p:sp>
        <p:nvSpPr>
          <p:cNvPr id="12" name="文本框 1">
            <a:extLst>
              <a:ext uri="{FF2B5EF4-FFF2-40B4-BE49-F238E27FC236}">
                <a16:creationId xmlns:a16="http://schemas.microsoft.com/office/drawing/2014/main" id="{5E150545-E3BB-49E2-9FE5-9B51E11BD120}"/>
              </a:ext>
            </a:extLst>
          </p:cNvPr>
          <p:cNvSpPr txBox="1">
            <a:spLocks noChangeArrowheads="1"/>
          </p:cNvSpPr>
          <p:nvPr/>
        </p:nvSpPr>
        <p:spPr bwMode="auto">
          <a:xfrm>
            <a:off x="1197617" y="1491559"/>
            <a:ext cx="3542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示例：测试管理员成功登录</a:t>
            </a:r>
          </a:p>
        </p:txBody>
      </p:sp>
      <p:sp>
        <p:nvSpPr>
          <p:cNvPr id="13" name="矩形 12">
            <a:extLst>
              <a:ext uri="{FF2B5EF4-FFF2-40B4-BE49-F238E27FC236}">
                <a16:creationId xmlns:a16="http://schemas.microsoft.com/office/drawing/2014/main" id="{492C3EEF-A555-48F0-A4DD-62EF3906C00C}"/>
              </a:ext>
            </a:extLst>
          </p:cNvPr>
          <p:cNvSpPr/>
          <p:nvPr/>
        </p:nvSpPr>
        <p:spPr>
          <a:xfrm>
            <a:off x="4585988" y="5366441"/>
            <a:ext cx="6806690" cy="35322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4" name="矩形 13">
            <a:extLst>
              <a:ext uri="{FF2B5EF4-FFF2-40B4-BE49-F238E27FC236}">
                <a16:creationId xmlns:a16="http://schemas.microsoft.com/office/drawing/2014/main" id="{90BC0177-86B0-491C-9285-6852F398B6B1}"/>
              </a:ext>
            </a:extLst>
          </p:cNvPr>
          <p:cNvSpPr/>
          <p:nvPr/>
        </p:nvSpPr>
        <p:spPr>
          <a:xfrm>
            <a:off x="4585988" y="4474525"/>
            <a:ext cx="4399392" cy="622570"/>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6" name="直接箭头连接符 5">
            <a:extLst>
              <a:ext uri="{FF2B5EF4-FFF2-40B4-BE49-F238E27FC236}">
                <a16:creationId xmlns:a16="http://schemas.microsoft.com/office/drawing/2014/main" id="{7DF2BB65-45A0-4A99-97B4-918228983403}"/>
              </a:ext>
            </a:extLst>
          </p:cNvPr>
          <p:cNvCxnSpPr>
            <a:cxnSpLocks/>
            <a:stCxn id="14" idx="1"/>
          </p:cNvCxnSpPr>
          <p:nvPr/>
        </p:nvCxnSpPr>
        <p:spPr>
          <a:xfrm flipH="1">
            <a:off x="3713584" y="4785810"/>
            <a:ext cx="872404"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F4EC4D08-6F30-482A-97D8-03EC4D3E8611}"/>
              </a:ext>
            </a:extLst>
          </p:cNvPr>
          <p:cNvCxnSpPr>
            <a:cxnSpLocks/>
          </p:cNvCxnSpPr>
          <p:nvPr/>
        </p:nvCxnSpPr>
        <p:spPr>
          <a:xfrm flipH="1">
            <a:off x="3629608" y="5522083"/>
            <a:ext cx="956380"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47">
            <a:extLst>
              <a:ext uri="{FF2B5EF4-FFF2-40B4-BE49-F238E27FC236}">
                <a16:creationId xmlns:a16="http://schemas.microsoft.com/office/drawing/2014/main" id="{A2E98DA6-4DBA-42D6-B483-C6451ED2F5C7}"/>
              </a:ext>
            </a:extLst>
          </p:cNvPr>
          <p:cNvSpPr txBox="1">
            <a:spLocks noChangeArrowheads="1"/>
          </p:cNvSpPr>
          <p:nvPr/>
        </p:nvSpPr>
        <p:spPr bwMode="auto">
          <a:xfrm>
            <a:off x="2014065" y="4616533"/>
            <a:ext cx="16960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填写用户名密码</a:t>
            </a:r>
          </a:p>
        </p:txBody>
      </p:sp>
      <p:sp>
        <p:nvSpPr>
          <p:cNvPr id="22" name="文本框 47">
            <a:extLst>
              <a:ext uri="{FF2B5EF4-FFF2-40B4-BE49-F238E27FC236}">
                <a16:creationId xmlns:a16="http://schemas.microsoft.com/office/drawing/2014/main" id="{BE3DB5E0-C497-4434-9D98-9994FB377407}"/>
              </a:ext>
            </a:extLst>
          </p:cNvPr>
          <p:cNvSpPr txBox="1">
            <a:spLocks noChangeArrowheads="1"/>
          </p:cNvSpPr>
          <p:nvPr/>
        </p:nvSpPr>
        <p:spPr bwMode="auto">
          <a:xfrm>
            <a:off x="1662204" y="5229695"/>
            <a:ext cx="204788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断言登录成功后</a:t>
            </a:r>
            <a:endParaRPr lang="en-US" altLang="zh-CN" sz="1600" dirty="0">
              <a:solidFill>
                <a:schemeClr val="bg1"/>
              </a:solidFill>
              <a:latin typeface="微软雅黑" panose="020B0503020204020204" pitchFamily="34" charset="-122"/>
              <a:ea typeface="微软雅黑" panose="020B0503020204020204" pitchFamily="34" charset="-122"/>
            </a:endParaRPr>
          </a:p>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页面出现欢迎文字</a:t>
            </a:r>
          </a:p>
        </p:txBody>
      </p:sp>
    </p:spTree>
    <p:extLst>
      <p:ext uri="{BB962C8B-B14F-4D97-AF65-F5344CB8AC3E}">
        <p14:creationId xmlns:p14="http://schemas.microsoft.com/office/powerpoint/2010/main" val="4171100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缺陷报告</a:t>
            </a:r>
          </a:p>
        </p:txBody>
      </p:sp>
      <p:sp>
        <p:nvSpPr>
          <p:cNvPr id="15" name="Freeform 56"/>
          <p:cNvSpPr>
            <a:spLocks noEditPoints="1"/>
          </p:cNvSpPr>
          <p:nvPr/>
        </p:nvSpPr>
        <p:spPr bwMode="auto">
          <a:xfrm>
            <a:off x="619288"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文本框 1"/>
          <p:cNvSpPr txBox="1">
            <a:spLocks noChangeArrowheads="1"/>
          </p:cNvSpPr>
          <p:nvPr/>
        </p:nvSpPr>
        <p:spPr bwMode="auto">
          <a:xfrm>
            <a:off x="1197617" y="1491559"/>
            <a:ext cx="34681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2000" b="1" dirty="0">
                <a:solidFill>
                  <a:schemeClr val="bg1"/>
                </a:solidFill>
                <a:latin typeface="微软雅黑" panose="020B0503020204020204" pitchFamily="34" charset="-122"/>
                <a:ea typeface="微软雅黑" panose="020B0503020204020204" pitchFamily="34" charset="-122"/>
              </a:rPr>
              <a:t>Via GitHub Issues</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3FB3916A-9895-4A36-8CD7-A5294197790C}"/>
              </a:ext>
            </a:extLst>
          </p:cNvPr>
          <p:cNvPicPr>
            <a:picLocks noChangeAspect="1"/>
          </p:cNvPicPr>
          <p:nvPr/>
        </p:nvPicPr>
        <p:blipFill>
          <a:blip r:embed="rId2"/>
          <a:stretch>
            <a:fillRect/>
          </a:stretch>
        </p:blipFill>
        <p:spPr>
          <a:xfrm>
            <a:off x="1197617" y="2278392"/>
            <a:ext cx="9401244" cy="2757508"/>
          </a:xfrm>
          <a:prstGeom prst="rect">
            <a:avLst/>
          </a:prstGeom>
        </p:spPr>
      </p:pic>
      <p:pic>
        <p:nvPicPr>
          <p:cNvPr id="4" name="图片 3">
            <a:extLst>
              <a:ext uri="{FF2B5EF4-FFF2-40B4-BE49-F238E27FC236}">
                <a16:creationId xmlns:a16="http://schemas.microsoft.com/office/drawing/2014/main" id="{FF3105EA-2B0A-47C5-9C90-E7E4A1F6234B}"/>
              </a:ext>
            </a:extLst>
          </p:cNvPr>
          <p:cNvPicPr>
            <a:picLocks noChangeAspect="1"/>
          </p:cNvPicPr>
          <p:nvPr/>
        </p:nvPicPr>
        <p:blipFill>
          <a:blip r:embed="rId3"/>
          <a:stretch>
            <a:fillRect/>
          </a:stretch>
        </p:blipFill>
        <p:spPr>
          <a:xfrm>
            <a:off x="2254898" y="1891669"/>
            <a:ext cx="7682204" cy="3954580"/>
          </a:xfrm>
          <a:prstGeom prst="rect">
            <a:avLst/>
          </a:prstGeom>
        </p:spPr>
      </p:pic>
    </p:spTree>
    <p:extLst>
      <p:ext uri="{BB962C8B-B14F-4D97-AF65-F5344CB8AC3E}">
        <p14:creationId xmlns:p14="http://schemas.microsoft.com/office/powerpoint/2010/main" val="4051485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1943" t="46150" r="10714"/>
          <a:stretch/>
        </p:blipFill>
        <p:spPr>
          <a:xfrm>
            <a:off x="-11289" y="3725332"/>
            <a:ext cx="12190589" cy="3131609"/>
          </a:xfrm>
          <a:prstGeom prst="rect">
            <a:avLst/>
          </a:prstGeom>
        </p:spPr>
      </p:pic>
      <p:cxnSp>
        <p:nvCxnSpPr>
          <p:cNvPr id="29" name="直接连接符 28"/>
          <p:cNvCxnSpPr/>
          <p:nvPr/>
        </p:nvCxnSpPr>
        <p:spPr>
          <a:xfrm>
            <a:off x="1833209" y="2051219"/>
            <a:ext cx="3528000" cy="0"/>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1833209" y="3519914"/>
            <a:ext cx="3528000" cy="0"/>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833209" y="4988609"/>
            <a:ext cx="3528000" cy="0"/>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32" name="文本框 104"/>
          <p:cNvSpPr txBox="1"/>
          <p:nvPr/>
        </p:nvSpPr>
        <p:spPr>
          <a:xfrm>
            <a:off x="1790463" y="1525075"/>
            <a:ext cx="906017"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solidFill>
                  <a:schemeClr val="bg1"/>
                </a:solidFill>
                <a:latin typeface="微软雅黑" panose="020B0503020204020204" pitchFamily="34" charset="-122"/>
                <a:ea typeface="微软雅黑" panose="020B0503020204020204" pitchFamily="34" charset="-122"/>
              </a:rPr>
              <a:t>字体</a:t>
            </a:r>
          </a:p>
        </p:txBody>
      </p:sp>
      <p:sp>
        <p:nvSpPr>
          <p:cNvPr id="33" name="文本框 105"/>
          <p:cNvSpPr txBox="1"/>
          <p:nvPr/>
        </p:nvSpPr>
        <p:spPr>
          <a:xfrm>
            <a:off x="1790463" y="3009968"/>
            <a:ext cx="906017"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solidFill>
                  <a:schemeClr val="bg1"/>
                </a:solidFill>
                <a:latin typeface="微软雅黑" panose="020B0503020204020204" pitchFamily="34" charset="-122"/>
                <a:ea typeface="微软雅黑" panose="020B0503020204020204" pitchFamily="34" charset="-122"/>
              </a:rPr>
              <a:t>图表</a:t>
            </a:r>
          </a:p>
        </p:txBody>
      </p:sp>
      <p:sp>
        <p:nvSpPr>
          <p:cNvPr id="34" name="文本框 106"/>
          <p:cNvSpPr txBox="1"/>
          <p:nvPr/>
        </p:nvSpPr>
        <p:spPr>
          <a:xfrm>
            <a:off x="1790463" y="4486929"/>
            <a:ext cx="1620957"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solidFill>
                  <a:schemeClr val="bg1"/>
                </a:solidFill>
                <a:latin typeface="微软雅黑" panose="020B0503020204020204" pitchFamily="34" charset="-122"/>
                <a:ea typeface="微软雅黑" panose="020B0503020204020204" pitchFamily="34" charset="-122"/>
              </a:rPr>
              <a:t>关于作者</a:t>
            </a:r>
          </a:p>
        </p:txBody>
      </p:sp>
      <p:sp>
        <p:nvSpPr>
          <p:cNvPr id="35" name="文本框 107"/>
          <p:cNvSpPr txBox="1"/>
          <p:nvPr/>
        </p:nvSpPr>
        <p:spPr>
          <a:xfrm>
            <a:off x="1790463" y="2174453"/>
            <a:ext cx="5493812"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chemeClr val="bg1"/>
                </a:solidFill>
                <a:latin typeface="微软雅黑" panose="020B0503020204020204" pitchFamily="34" charset="-122"/>
                <a:ea typeface="微软雅黑" panose="020B0503020204020204" pitchFamily="34" charset="-122"/>
              </a:rPr>
              <a:t>模板实用的字体为方正兰亭超细黑简体以及微软雅黑</a:t>
            </a:r>
          </a:p>
        </p:txBody>
      </p:sp>
      <p:sp>
        <p:nvSpPr>
          <p:cNvPr id="36" name="文本框 108"/>
          <p:cNvSpPr txBox="1"/>
          <p:nvPr/>
        </p:nvSpPr>
        <p:spPr>
          <a:xfrm>
            <a:off x="1790463" y="3664135"/>
            <a:ext cx="9664056" cy="369332"/>
          </a:xfrm>
          <a:prstGeom prst="rect">
            <a:avLst/>
          </a:prstGeom>
          <a:noFill/>
        </p:spPr>
        <p:txBody>
          <a:bodyPr wrap="none" rtlCol="0">
            <a:spAutoFit/>
          </a:bodyPr>
          <a:lstStyle>
            <a:defPPr>
              <a:defRPr lang="zh-CN"/>
            </a:defPPr>
            <a:lvl1pPr>
              <a:defRPr sz="1600">
                <a:solidFill>
                  <a:schemeClr val="tx1">
                    <a:lumMod val="75000"/>
                    <a:lumOff val="25000"/>
                  </a:schemeClr>
                </a:solidFill>
                <a:latin typeface="华文细黑" panose="02010600040101010101" pitchFamily="2" charset="-122"/>
                <a:ea typeface="华文细黑" panose="02010600040101010101" pitchFamily="2" charset="-122"/>
              </a:defRPr>
            </a:lvl1pPr>
          </a:lstStyle>
          <a:p>
            <a:r>
              <a:rPr lang="zh-CN" altLang="en-US" sz="1800" b="1" dirty="0">
                <a:solidFill>
                  <a:schemeClr val="bg1"/>
                </a:solidFill>
                <a:latin typeface="微软雅黑" panose="020B0503020204020204" pitchFamily="34" charset="-122"/>
                <a:ea typeface="微软雅黑" panose="020B0503020204020204" pitchFamily="34" charset="-122"/>
              </a:rPr>
              <a:t>本模板中的图表和图表均可编辑。右键点击图表，单击“编辑数据”即可显示图对应</a:t>
            </a:r>
            <a:r>
              <a:rPr lang="en-US" altLang="zh-CN" sz="1800" b="1" dirty="0">
                <a:solidFill>
                  <a:schemeClr val="bg1"/>
                </a:solidFill>
                <a:latin typeface="微软雅黑" panose="020B0503020204020204" pitchFamily="34" charset="-122"/>
                <a:ea typeface="微软雅黑" panose="020B0503020204020204" pitchFamily="34" charset="-122"/>
              </a:rPr>
              <a:t>EXCEL</a:t>
            </a:r>
            <a:r>
              <a:rPr lang="zh-CN" altLang="en-US" sz="1800" b="1" dirty="0">
                <a:solidFill>
                  <a:schemeClr val="bg1"/>
                </a:solidFill>
                <a:latin typeface="微软雅黑" panose="020B0503020204020204" pitchFamily="34" charset="-122"/>
                <a:ea typeface="微软雅黑" panose="020B0503020204020204" pitchFamily="34" charset="-122"/>
              </a:rPr>
              <a:t>。</a:t>
            </a:r>
          </a:p>
        </p:txBody>
      </p:sp>
      <p:sp>
        <p:nvSpPr>
          <p:cNvPr id="37" name="文本框 109"/>
          <p:cNvSpPr txBox="1"/>
          <p:nvPr/>
        </p:nvSpPr>
        <p:spPr>
          <a:xfrm>
            <a:off x="1790463" y="5093819"/>
            <a:ext cx="1338828" cy="369332"/>
          </a:xfrm>
          <a:prstGeom prst="rect">
            <a:avLst/>
          </a:prstGeom>
          <a:noFill/>
        </p:spPr>
        <p:txBody>
          <a:bodyPr wrap="none" rtlCol="0">
            <a:spAutoFit/>
          </a:bodyPr>
          <a:lstStyle>
            <a:defPPr>
              <a:defRPr lang="zh-CN"/>
            </a:defPPr>
            <a:lvl1pPr>
              <a:defRPr sz="1600">
                <a:solidFill>
                  <a:schemeClr val="tx1">
                    <a:lumMod val="75000"/>
                    <a:lumOff val="25000"/>
                  </a:schemeClr>
                </a:solidFill>
                <a:latin typeface="华文细黑" panose="02010600040101010101" pitchFamily="2" charset="-122"/>
                <a:ea typeface="华文细黑" panose="02010600040101010101" pitchFamily="2" charset="-122"/>
              </a:defRPr>
            </a:lvl1pPr>
          </a:lstStyle>
          <a:p>
            <a:r>
              <a:rPr lang="zh-CN" altLang="en-US" sz="1800" b="1" dirty="0">
                <a:solidFill>
                  <a:schemeClr val="bg1"/>
                </a:solidFill>
                <a:latin typeface="微软雅黑" panose="020B0503020204020204" pitchFamily="34" charset="-122"/>
                <a:ea typeface="微软雅黑" panose="020B0503020204020204" pitchFamily="34" charset="-122"/>
              </a:rPr>
              <a:t>呆萌怪大叔</a:t>
            </a:r>
          </a:p>
        </p:txBody>
      </p:sp>
      <p:sp>
        <p:nvSpPr>
          <p:cNvPr id="38" name="文本框 107"/>
          <p:cNvSpPr txBox="1"/>
          <p:nvPr/>
        </p:nvSpPr>
        <p:spPr>
          <a:xfrm>
            <a:off x="3648077" y="2174453"/>
            <a:ext cx="184731" cy="30777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9" name="文本框 109"/>
          <p:cNvSpPr txBox="1"/>
          <p:nvPr/>
        </p:nvSpPr>
        <p:spPr>
          <a:xfrm>
            <a:off x="3099245" y="5093819"/>
            <a:ext cx="7818679" cy="369332"/>
          </a:xfrm>
          <a:prstGeom prst="rect">
            <a:avLst/>
          </a:prstGeom>
          <a:noFill/>
        </p:spPr>
        <p:txBody>
          <a:bodyPr wrap="none" rtlCol="0">
            <a:spAutoFit/>
          </a:bodyPr>
          <a:lstStyle>
            <a:defPPr>
              <a:defRPr lang="zh-CN"/>
            </a:defPPr>
            <a:lvl1pPr>
              <a:defRPr sz="1600">
                <a:solidFill>
                  <a:schemeClr val="tx1">
                    <a:lumMod val="75000"/>
                    <a:lumOff val="25000"/>
                  </a:schemeClr>
                </a:solidFill>
                <a:latin typeface="华文细黑" panose="02010600040101010101" pitchFamily="2" charset="-122"/>
                <a:ea typeface="华文细黑" panose="02010600040101010101" pitchFamily="2" charset="-122"/>
              </a:defRPr>
            </a:lvl1pPr>
          </a:lstStyle>
          <a:p>
            <a:r>
              <a:rPr lang="zh-CN" altLang="en-US" sz="1800" b="1" dirty="0">
                <a:solidFill>
                  <a:schemeClr val="bg1"/>
                </a:solidFill>
                <a:latin typeface="微软雅黑" panose="020B0503020204020204" pitchFamily="34" charset="-122"/>
                <a:ea typeface="微软雅黑" panose="020B0503020204020204" pitchFamily="34" charset="-122"/>
              </a:rPr>
              <a:t>更多作品下载地址：</a:t>
            </a:r>
            <a:r>
              <a:rPr lang="en-US" altLang="zh-CN" sz="1800" b="1" dirty="0">
                <a:solidFill>
                  <a:schemeClr val="bg1"/>
                </a:solidFill>
                <a:latin typeface="微软雅黑" panose="020B0503020204020204" pitchFamily="34" charset="-122"/>
                <a:ea typeface="微软雅黑" panose="020B0503020204020204" pitchFamily="34" charset="-122"/>
              </a:rPr>
              <a:t>http://chn.docer.com/works?userid=194924533</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95" name="文本框 94"/>
          <p:cNvSpPr txBox="1"/>
          <p:nvPr/>
        </p:nvSpPr>
        <p:spPr>
          <a:xfrm>
            <a:off x="4646756" y="734417"/>
            <a:ext cx="2874497" cy="707886"/>
          </a:xfrm>
          <a:prstGeom prst="rect">
            <a:avLst/>
          </a:prstGeom>
          <a:noFill/>
        </p:spPr>
        <p:txBody>
          <a:bodyPr wrap="square" rtlCol="0">
            <a:spAutoFit/>
          </a:bodyPr>
          <a:lstStyle/>
          <a:p>
            <a:pPr algn="ctr"/>
            <a:r>
              <a:rPr lang="zh-CN" altLang="en-US" sz="4000" dirty="0">
                <a:solidFill>
                  <a:schemeClr val="bg1"/>
                </a:solidFill>
                <a:latin typeface="微软雅黑" panose="020B0503020204020204" pitchFamily="34" charset="-122"/>
                <a:ea typeface="微软雅黑" panose="020B0503020204020204" pitchFamily="34" charset="-122"/>
              </a:rPr>
              <a:t>设计说明</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829323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57849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系统测试结果</a:t>
            </a:r>
          </a:p>
        </p:txBody>
      </p:sp>
      <p:sp>
        <p:nvSpPr>
          <p:cNvPr id="15" name="Freeform 56"/>
          <p:cNvSpPr>
            <a:spLocks noEditPoints="1"/>
          </p:cNvSpPr>
          <p:nvPr/>
        </p:nvSpPr>
        <p:spPr bwMode="auto">
          <a:xfrm>
            <a:off x="619288"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文本框 1"/>
          <p:cNvSpPr txBox="1">
            <a:spLocks noChangeArrowheads="1"/>
          </p:cNvSpPr>
          <p:nvPr/>
        </p:nvSpPr>
        <p:spPr bwMode="auto">
          <a:xfrm>
            <a:off x="1197617" y="1491559"/>
            <a:ext cx="34681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2000" b="1" dirty="0">
                <a:solidFill>
                  <a:schemeClr val="bg1"/>
                </a:solidFill>
                <a:latin typeface="微软雅黑" panose="020B0503020204020204" pitchFamily="34" charset="-122"/>
                <a:ea typeface="微软雅黑" panose="020B0503020204020204" pitchFamily="34" charset="-122"/>
              </a:rPr>
              <a:t>Allure</a:t>
            </a:r>
            <a:r>
              <a:rPr lang="zh-CN" altLang="en-US" sz="2000" b="1" dirty="0">
                <a:solidFill>
                  <a:schemeClr val="bg1"/>
                </a:solidFill>
                <a:latin typeface="微软雅黑" panose="020B0503020204020204" pitchFamily="34" charset="-122"/>
                <a:ea typeface="微软雅黑" panose="020B0503020204020204" pitchFamily="34" charset="-122"/>
              </a:rPr>
              <a:t>报告</a:t>
            </a:r>
          </a:p>
        </p:txBody>
      </p:sp>
      <p:pic>
        <p:nvPicPr>
          <p:cNvPr id="3" name="图片 2">
            <a:extLst>
              <a:ext uri="{FF2B5EF4-FFF2-40B4-BE49-F238E27FC236}">
                <a16:creationId xmlns:a16="http://schemas.microsoft.com/office/drawing/2014/main" id="{F4C2FD86-A2FA-47DB-AA2A-B0A7CCE76774}"/>
              </a:ext>
            </a:extLst>
          </p:cNvPr>
          <p:cNvPicPr>
            <a:picLocks noChangeAspect="1"/>
          </p:cNvPicPr>
          <p:nvPr/>
        </p:nvPicPr>
        <p:blipFill>
          <a:blip r:embed="rId2"/>
          <a:stretch>
            <a:fillRect/>
          </a:stretch>
        </p:blipFill>
        <p:spPr>
          <a:xfrm>
            <a:off x="4573753" y="843226"/>
            <a:ext cx="6109436" cy="5408288"/>
          </a:xfrm>
          <a:prstGeom prst="rect">
            <a:avLst/>
          </a:prstGeom>
        </p:spPr>
      </p:pic>
      <p:pic>
        <p:nvPicPr>
          <p:cNvPr id="4" name="图片 3">
            <a:extLst>
              <a:ext uri="{FF2B5EF4-FFF2-40B4-BE49-F238E27FC236}">
                <a16:creationId xmlns:a16="http://schemas.microsoft.com/office/drawing/2014/main" id="{4E511839-BA5C-4422-837B-D55D31F7BD88}"/>
              </a:ext>
            </a:extLst>
          </p:cNvPr>
          <p:cNvPicPr>
            <a:picLocks noChangeAspect="1"/>
          </p:cNvPicPr>
          <p:nvPr/>
        </p:nvPicPr>
        <p:blipFill>
          <a:blip r:embed="rId3"/>
          <a:stretch>
            <a:fillRect/>
          </a:stretch>
        </p:blipFill>
        <p:spPr>
          <a:xfrm>
            <a:off x="619288" y="3429000"/>
            <a:ext cx="5400714" cy="985845"/>
          </a:xfrm>
          <a:prstGeom prst="rect">
            <a:avLst/>
          </a:prstGeom>
        </p:spPr>
      </p:pic>
    </p:spTree>
    <p:extLst>
      <p:ext uri="{BB962C8B-B14F-4D97-AF65-F5344CB8AC3E}">
        <p14:creationId xmlns:p14="http://schemas.microsoft.com/office/powerpoint/2010/main" val="35452909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71795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系统测试总结</a:t>
            </a:r>
          </a:p>
        </p:txBody>
      </p:sp>
      <p:sp>
        <p:nvSpPr>
          <p:cNvPr id="15" name="Freeform 56"/>
          <p:cNvSpPr>
            <a:spLocks noEditPoints="1"/>
          </p:cNvSpPr>
          <p:nvPr/>
        </p:nvSpPr>
        <p:spPr bwMode="auto">
          <a:xfrm>
            <a:off x="619288"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文本框 1"/>
          <p:cNvSpPr txBox="1">
            <a:spLocks noChangeArrowheads="1"/>
          </p:cNvSpPr>
          <p:nvPr/>
        </p:nvSpPr>
        <p:spPr bwMode="auto">
          <a:xfrm>
            <a:off x="1197617" y="1491559"/>
            <a:ext cx="34681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自动化测试</a:t>
            </a:r>
          </a:p>
        </p:txBody>
      </p:sp>
      <p:sp>
        <p:nvSpPr>
          <p:cNvPr id="40" name="文本框 47"/>
          <p:cNvSpPr txBox="1">
            <a:spLocks noChangeArrowheads="1"/>
          </p:cNvSpPr>
          <p:nvPr/>
        </p:nvSpPr>
        <p:spPr bwMode="auto">
          <a:xfrm>
            <a:off x="1197617" y="1962012"/>
            <a:ext cx="40368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测试时间成本降低，但是配置环境复杂</a:t>
            </a:r>
          </a:p>
        </p:txBody>
      </p:sp>
      <p:sp>
        <p:nvSpPr>
          <p:cNvPr id="10" name="文本框 1">
            <a:extLst>
              <a:ext uri="{FF2B5EF4-FFF2-40B4-BE49-F238E27FC236}">
                <a16:creationId xmlns:a16="http://schemas.microsoft.com/office/drawing/2014/main" id="{1428EEA6-89C7-4750-8269-4DC661F3DDE0}"/>
              </a:ext>
            </a:extLst>
          </p:cNvPr>
          <p:cNvSpPr txBox="1">
            <a:spLocks noChangeArrowheads="1"/>
          </p:cNvSpPr>
          <p:nvPr/>
        </p:nvSpPr>
        <p:spPr bwMode="auto">
          <a:xfrm>
            <a:off x="1197617" y="2420335"/>
            <a:ext cx="34681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无法测试安全性</a:t>
            </a:r>
          </a:p>
        </p:txBody>
      </p:sp>
      <p:sp>
        <p:nvSpPr>
          <p:cNvPr id="12" name="文本框 47">
            <a:extLst>
              <a:ext uri="{FF2B5EF4-FFF2-40B4-BE49-F238E27FC236}">
                <a16:creationId xmlns:a16="http://schemas.microsoft.com/office/drawing/2014/main" id="{CD098216-2207-4928-946C-2E11963CD89E}"/>
              </a:ext>
            </a:extLst>
          </p:cNvPr>
          <p:cNvSpPr txBox="1">
            <a:spLocks noChangeArrowheads="1"/>
          </p:cNvSpPr>
          <p:nvPr/>
        </p:nvSpPr>
        <p:spPr bwMode="auto">
          <a:xfrm>
            <a:off x="1197617" y="2890788"/>
            <a:ext cx="403685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非法输入由</a:t>
            </a:r>
            <a:r>
              <a:rPr lang="en-US" altLang="zh-CN" sz="1600" dirty="0">
                <a:solidFill>
                  <a:schemeClr val="bg1"/>
                </a:solidFill>
                <a:latin typeface="微软雅黑" panose="020B0503020204020204" pitchFamily="34" charset="-122"/>
                <a:ea typeface="微软雅黑" panose="020B0503020204020204" pitchFamily="34" charset="-122"/>
              </a:rPr>
              <a:t>JS</a:t>
            </a:r>
            <a:r>
              <a:rPr lang="zh-CN" altLang="en-US" sz="1600" dirty="0">
                <a:solidFill>
                  <a:schemeClr val="bg1"/>
                </a:solidFill>
                <a:latin typeface="微软雅黑" panose="020B0503020204020204" pitchFamily="34" charset="-122"/>
                <a:ea typeface="微软雅黑" panose="020B0503020204020204" pitchFamily="34" charset="-122"/>
              </a:rPr>
              <a:t>屏蔽，但是无法阻止直接通过</a:t>
            </a:r>
            <a:r>
              <a:rPr lang="en-US" altLang="zh-CN" sz="1600" dirty="0">
                <a:solidFill>
                  <a:schemeClr val="bg1"/>
                </a:solidFill>
                <a:latin typeface="微软雅黑" panose="020B0503020204020204" pitchFamily="34" charset="-122"/>
                <a:ea typeface="微软雅黑" panose="020B0503020204020204" pitchFamily="34" charset="-122"/>
              </a:rPr>
              <a:t>Chrome Console</a:t>
            </a:r>
            <a:r>
              <a:rPr lang="zh-CN" altLang="en-US" sz="1600" dirty="0">
                <a:solidFill>
                  <a:schemeClr val="bg1"/>
                </a:solidFill>
                <a:latin typeface="微软雅黑" panose="020B0503020204020204" pitchFamily="34" charset="-122"/>
                <a:ea typeface="微软雅黑" panose="020B0503020204020204" pitchFamily="34" charset="-122"/>
              </a:rPr>
              <a:t>发送的非法请求</a:t>
            </a:r>
          </a:p>
        </p:txBody>
      </p:sp>
    </p:spTree>
    <p:extLst>
      <p:ext uri="{BB962C8B-B14F-4D97-AF65-F5344CB8AC3E}">
        <p14:creationId xmlns:p14="http://schemas.microsoft.com/office/powerpoint/2010/main" val="1697805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2">
            <a:extLst>
              <a:ext uri="{28A0092B-C50C-407E-A947-70E740481C1C}">
                <a14:useLocalDpi xmlns:a14="http://schemas.microsoft.com/office/drawing/2010/main" val="0"/>
              </a:ext>
            </a:extLst>
          </a:blip>
          <a:srcRect l="1943" t="46150" r="10714"/>
          <a:stretch/>
        </p:blipFill>
        <p:spPr>
          <a:xfrm>
            <a:off x="-11289" y="3725332"/>
            <a:ext cx="12190589" cy="3131609"/>
          </a:xfrm>
          <a:prstGeom prst="rect">
            <a:avLst/>
          </a:prstGeom>
        </p:spPr>
      </p:pic>
      <p:grpSp>
        <p:nvGrpSpPr>
          <p:cNvPr id="5" name="Group 4"/>
          <p:cNvGrpSpPr>
            <a:grpSpLocks noChangeAspect="1"/>
          </p:cNvGrpSpPr>
          <p:nvPr/>
        </p:nvGrpSpPr>
        <p:grpSpPr bwMode="auto">
          <a:xfrm>
            <a:off x="2654294" y="1953013"/>
            <a:ext cx="1618122" cy="3271657"/>
            <a:chOff x="3245" y="959"/>
            <a:chExt cx="1188" cy="2402"/>
          </a:xfrm>
        </p:grpSpPr>
        <p:sp>
          <p:nvSpPr>
            <p:cNvPr id="7" name="Freeform 5"/>
            <p:cNvSpPr>
              <a:spLocks/>
            </p:cNvSpPr>
            <p:nvPr/>
          </p:nvSpPr>
          <p:spPr bwMode="auto">
            <a:xfrm>
              <a:off x="3663" y="2774"/>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6"/>
            <p:cNvSpPr>
              <a:spLocks/>
            </p:cNvSpPr>
            <p:nvPr/>
          </p:nvSpPr>
          <p:spPr bwMode="auto">
            <a:xfrm>
              <a:off x="3794" y="3034"/>
              <a:ext cx="85" cy="327"/>
            </a:xfrm>
            <a:custGeom>
              <a:avLst/>
              <a:gdLst>
                <a:gd name="T0" fmla="*/ 18 w 36"/>
                <a:gd name="T1" fmla="*/ 0 h 138"/>
                <a:gd name="T2" fmla="*/ 0 w 36"/>
                <a:gd name="T3" fmla="*/ 18 h 138"/>
                <a:gd name="T4" fmla="*/ 18 w 36"/>
                <a:gd name="T5" fmla="*/ 138 h 138"/>
                <a:gd name="T6" fmla="*/ 36 w 36"/>
                <a:gd name="T7" fmla="*/ 18 h 138"/>
                <a:gd name="T8" fmla="*/ 18 w 36"/>
                <a:gd name="T9" fmla="*/ 0 h 138"/>
              </a:gdLst>
              <a:ahLst/>
              <a:cxnLst>
                <a:cxn ang="0">
                  <a:pos x="T0" y="T1"/>
                </a:cxn>
                <a:cxn ang="0">
                  <a:pos x="T2" y="T3"/>
                </a:cxn>
                <a:cxn ang="0">
                  <a:pos x="T4" y="T5"/>
                </a:cxn>
                <a:cxn ang="0">
                  <a:pos x="T6" y="T7"/>
                </a:cxn>
                <a:cxn ang="0">
                  <a:pos x="T8" y="T9"/>
                </a:cxn>
              </a:cxnLst>
              <a:rect l="0" t="0" r="r" b="b"/>
              <a:pathLst>
                <a:path w="36" h="138">
                  <a:moveTo>
                    <a:pt x="18" y="0"/>
                  </a:moveTo>
                  <a:cubicBezTo>
                    <a:pt x="8" y="0"/>
                    <a:pt x="0" y="8"/>
                    <a:pt x="0" y="18"/>
                  </a:cubicBezTo>
                  <a:cubicBezTo>
                    <a:pt x="0" y="28"/>
                    <a:pt x="18" y="138"/>
                    <a:pt x="18" y="138"/>
                  </a:cubicBezTo>
                  <a:cubicBezTo>
                    <a:pt x="18" y="138"/>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7"/>
            <p:cNvSpPr>
              <a:spLocks/>
            </p:cNvSpPr>
            <p:nvPr/>
          </p:nvSpPr>
          <p:spPr bwMode="auto">
            <a:xfrm>
              <a:off x="3931" y="2816"/>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Rectangle 8"/>
            <p:cNvSpPr>
              <a:spLocks noChangeArrowheads="1"/>
            </p:cNvSpPr>
            <p:nvPr/>
          </p:nvSpPr>
          <p:spPr bwMode="auto">
            <a:xfrm>
              <a:off x="3668" y="2638"/>
              <a:ext cx="342" cy="112"/>
            </a:xfrm>
            <a:prstGeom prst="rect">
              <a:avLst/>
            </a:prstGeom>
            <a:solidFill>
              <a:srgbClr val="EDED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Rectangle 9"/>
            <p:cNvSpPr>
              <a:spLocks noChangeArrowheads="1"/>
            </p:cNvSpPr>
            <p:nvPr/>
          </p:nvSpPr>
          <p:spPr bwMode="auto">
            <a:xfrm>
              <a:off x="3668" y="2638"/>
              <a:ext cx="171" cy="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0"/>
            <p:cNvSpPr>
              <a:spLocks/>
            </p:cNvSpPr>
            <p:nvPr/>
          </p:nvSpPr>
          <p:spPr bwMode="auto">
            <a:xfrm>
              <a:off x="3245" y="2167"/>
              <a:ext cx="1188" cy="808"/>
            </a:xfrm>
            <a:custGeom>
              <a:avLst/>
              <a:gdLst>
                <a:gd name="T0" fmla="*/ 250 w 500"/>
                <a:gd name="T1" fmla="*/ 182 h 341"/>
                <a:gd name="T2" fmla="*/ 483 w 500"/>
                <a:gd name="T3" fmla="*/ 341 h 341"/>
                <a:gd name="T4" fmla="*/ 500 w 500"/>
                <a:gd name="T5" fmla="*/ 250 h 341"/>
                <a:gd name="T6" fmla="*/ 250 w 500"/>
                <a:gd name="T7" fmla="*/ 0 h 341"/>
                <a:gd name="T8" fmla="*/ 0 w 500"/>
                <a:gd name="T9" fmla="*/ 250 h 341"/>
                <a:gd name="T10" fmla="*/ 17 w 500"/>
                <a:gd name="T11" fmla="*/ 341 h 341"/>
                <a:gd name="T12" fmla="*/ 250 w 500"/>
                <a:gd name="T13" fmla="*/ 182 h 341"/>
              </a:gdLst>
              <a:ahLst/>
              <a:cxnLst>
                <a:cxn ang="0">
                  <a:pos x="T0" y="T1"/>
                </a:cxn>
                <a:cxn ang="0">
                  <a:pos x="T2" y="T3"/>
                </a:cxn>
                <a:cxn ang="0">
                  <a:pos x="T4" y="T5"/>
                </a:cxn>
                <a:cxn ang="0">
                  <a:pos x="T6" y="T7"/>
                </a:cxn>
                <a:cxn ang="0">
                  <a:pos x="T8" y="T9"/>
                </a:cxn>
                <a:cxn ang="0">
                  <a:pos x="T10" y="T11"/>
                </a:cxn>
                <a:cxn ang="0">
                  <a:pos x="T12" y="T13"/>
                </a:cxn>
              </a:cxnLst>
              <a:rect l="0" t="0" r="r" b="b"/>
              <a:pathLst>
                <a:path w="500" h="341">
                  <a:moveTo>
                    <a:pt x="250" y="182"/>
                  </a:moveTo>
                  <a:cubicBezTo>
                    <a:pt x="356" y="182"/>
                    <a:pt x="446" y="248"/>
                    <a:pt x="483" y="341"/>
                  </a:cubicBezTo>
                  <a:cubicBezTo>
                    <a:pt x="494" y="313"/>
                    <a:pt x="500" y="282"/>
                    <a:pt x="500" y="250"/>
                  </a:cubicBezTo>
                  <a:cubicBezTo>
                    <a:pt x="500" y="112"/>
                    <a:pt x="388" y="0"/>
                    <a:pt x="250" y="0"/>
                  </a:cubicBezTo>
                  <a:cubicBezTo>
                    <a:pt x="112" y="0"/>
                    <a:pt x="0" y="112"/>
                    <a:pt x="0" y="250"/>
                  </a:cubicBezTo>
                  <a:cubicBezTo>
                    <a:pt x="0" y="282"/>
                    <a:pt x="6" y="313"/>
                    <a:pt x="17" y="341"/>
                  </a:cubicBezTo>
                  <a:cubicBezTo>
                    <a:pt x="54" y="248"/>
                    <a:pt x="144" y="182"/>
                    <a:pt x="250" y="182"/>
                  </a:cubicBezTo>
                  <a:close/>
                </a:path>
              </a:pathLst>
            </a:custGeom>
            <a:solidFill>
              <a:srgbClr val="ED3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1"/>
            <p:cNvSpPr>
              <a:spLocks/>
            </p:cNvSpPr>
            <p:nvPr/>
          </p:nvSpPr>
          <p:spPr bwMode="auto">
            <a:xfrm>
              <a:off x="3991" y="2186"/>
              <a:ext cx="442" cy="789"/>
            </a:xfrm>
            <a:custGeom>
              <a:avLst/>
              <a:gdLst>
                <a:gd name="T0" fmla="*/ 0 w 186"/>
                <a:gd name="T1" fmla="*/ 0 h 333"/>
                <a:gd name="T2" fmla="*/ 0 w 186"/>
                <a:gd name="T3" fmla="*/ 182 h 333"/>
                <a:gd name="T4" fmla="*/ 169 w 186"/>
                <a:gd name="T5" fmla="*/ 333 h 333"/>
                <a:gd name="T6" fmla="*/ 186 w 186"/>
                <a:gd name="T7" fmla="*/ 242 h 333"/>
                <a:gd name="T8" fmla="*/ 0 w 186"/>
                <a:gd name="T9" fmla="*/ 0 h 333"/>
              </a:gdLst>
              <a:ahLst/>
              <a:cxnLst>
                <a:cxn ang="0">
                  <a:pos x="T0" y="T1"/>
                </a:cxn>
                <a:cxn ang="0">
                  <a:pos x="T2" y="T3"/>
                </a:cxn>
                <a:cxn ang="0">
                  <a:pos x="T4" y="T5"/>
                </a:cxn>
                <a:cxn ang="0">
                  <a:pos x="T6" y="T7"/>
                </a:cxn>
                <a:cxn ang="0">
                  <a:pos x="T8" y="T9"/>
                </a:cxn>
              </a:cxnLst>
              <a:rect l="0" t="0" r="r" b="b"/>
              <a:pathLst>
                <a:path w="186" h="333">
                  <a:moveTo>
                    <a:pt x="0" y="0"/>
                  </a:moveTo>
                  <a:cubicBezTo>
                    <a:pt x="0" y="182"/>
                    <a:pt x="0" y="182"/>
                    <a:pt x="0" y="182"/>
                  </a:cubicBezTo>
                  <a:cubicBezTo>
                    <a:pt x="77" y="203"/>
                    <a:pt x="140" y="259"/>
                    <a:pt x="169" y="333"/>
                  </a:cubicBezTo>
                  <a:cubicBezTo>
                    <a:pt x="180" y="305"/>
                    <a:pt x="186" y="274"/>
                    <a:pt x="186" y="242"/>
                  </a:cubicBezTo>
                  <a:cubicBezTo>
                    <a:pt x="186" y="126"/>
                    <a:pt x="107" y="28"/>
                    <a:pt x="0" y="0"/>
                  </a:cubicBez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2"/>
            <p:cNvSpPr>
              <a:spLocks/>
            </p:cNvSpPr>
            <p:nvPr/>
          </p:nvSpPr>
          <p:spPr bwMode="auto">
            <a:xfrm>
              <a:off x="3473" y="959"/>
              <a:ext cx="732" cy="1748"/>
            </a:xfrm>
            <a:custGeom>
              <a:avLst/>
              <a:gdLst>
                <a:gd name="T0" fmla="*/ 154 w 308"/>
                <a:gd name="T1" fmla="*/ 724 h 738"/>
                <a:gd name="T2" fmla="*/ 242 w 308"/>
                <a:gd name="T3" fmla="*/ 738 h 738"/>
                <a:gd name="T4" fmla="*/ 308 w 308"/>
                <a:gd name="T5" fmla="*/ 429 h 738"/>
                <a:gd name="T6" fmla="*/ 154 w 308"/>
                <a:gd name="T7" fmla="*/ 0 h 738"/>
                <a:gd name="T8" fmla="*/ 0 w 308"/>
                <a:gd name="T9" fmla="*/ 429 h 738"/>
                <a:gd name="T10" fmla="*/ 66 w 308"/>
                <a:gd name="T11" fmla="*/ 738 h 738"/>
                <a:gd name="T12" fmla="*/ 154 w 308"/>
                <a:gd name="T13" fmla="*/ 724 h 738"/>
              </a:gdLst>
              <a:ahLst/>
              <a:cxnLst>
                <a:cxn ang="0">
                  <a:pos x="T0" y="T1"/>
                </a:cxn>
                <a:cxn ang="0">
                  <a:pos x="T2" y="T3"/>
                </a:cxn>
                <a:cxn ang="0">
                  <a:pos x="T4" y="T5"/>
                </a:cxn>
                <a:cxn ang="0">
                  <a:pos x="T6" y="T7"/>
                </a:cxn>
                <a:cxn ang="0">
                  <a:pos x="T8" y="T9"/>
                </a:cxn>
                <a:cxn ang="0">
                  <a:pos x="T10" y="T11"/>
                </a:cxn>
                <a:cxn ang="0">
                  <a:pos x="T12" y="T13"/>
                </a:cxn>
              </a:cxnLst>
              <a:rect l="0" t="0" r="r" b="b"/>
              <a:pathLst>
                <a:path w="308" h="738">
                  <a:moveTo>
                    <a:pt x="154" y="724"/>
                  </a:moveTo>
                  <a:cubicBezTo>
                    <a:pt x="185" y="724"/>
                    <a:pt x="214" y="729"/>
                    <a:pt x="242" y="738"/>
                  </a:cubicBezTo>
                  <a:cubicBezTo>
                    <a:pt x="283" y="654"/>
                    <a:pt x="308" y="546"/>
                    <a:pt x="308" y="429"/>
                  </a:cubicBezTo>
                  <a:cubicBezTo>
                    <a:pt x="308" y="242"/>
                    <a:pt x="246" y="80"/>
                    <a:pt x="154" y="0"/>
                  </a:cubicBezTo>
                  <a:cubicBezTo>
                    <a:pt x="62" y="80"/>
                    <a:pt x="0" y="242"/>
                    <a:pt x="0" y="429"/>
                  </a:cubicBezTo>
                  <a:cubicBezTo>
                    <a:pt x="0" y="546"/>
                    <a:pt x="25" y="654"/>
                    <a:pt x="66" y="738"/>
                  </a:cubicBezTo>
                  <a:cubicBezTo>
                    <a:pt x="94" y="729"/>
                    <a:pt x="123" y="724"/>
                    <a:pt x="154" y="724"/>
                  </a:cubicBezTo>
                  <a:close/>
                </a:path>
              </a:pathLst>
            </a:custGeom>
            <a:solidFill>
              <a:srgbClr val="EEED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3"/>
            <p:cNvSpPr>
              <a:spLocks/>
            </p:cNvSpPr>
            <p:nvPr/>
          </p:nvSpPr>
          <p:spPr bwMode="auto">
            <a:xfrm>
              <a:off x="3836" y="959"/>
              <a:ext cx="369" cy="1748"/>
            </a:xfrm>
            <a:custGeom>
              <a:avLst/>
              <a:gdLst>
                <a:gd name="T0" fmla="*/ 1 w 155"/>
                <a:gd name="T1" fmla="*/ 0 h 738"/>
                <a:gd name="T2" fmla="*/ 0 w 155"/>
                <a:gd name="T3" fmla="*/ 1 h 738"/>
                <a:gd name="T4" fmla="*/ 0 w 155"/>
                <a:gd name="T5" fmla="*/ 724 h 738"/>
                <a:gd name="T6" fmla="*/ 1 w 155"/>
                <a:gd name="T7" fmla="*/ 724 h 738"/>
                <a:gd name="T8" fmla="*/ 89 w 155"/>
                <a:gd name="T9" fmla="*/ 738 h 738"/>
                <a:gd name="T10" fmla="*/ 155 w 155"/>
                <a:gd name="T11" fmla="*/ 429 h 738"/>
                <a:gd name="T12" fmla="*/ 1 w 155"/>
                <a:gd name="T13" fmla="*/ 0 h 738"/>
              </a:gdLst>
              <a:ahLst/>
              <a:cxnLst>
                <a:cxn ang="0">
                  <a:pos x="T0" y="T1"/>
                </a:cxn>
                <a:cxn ang="0">
                  <a:pos x="T2" y="T3"/>
                </a:cxn>
                <a:cxn ang="0">
                  <a:pos x="T4" y="T5"/>
                </a:cxn>
                <a:cxn ang="0">
                  <a:pos x="T6" y="T7"/>
                </a:cxn>
                <a:cxn ang="0">
                  <a:pos x="T8" y="T9"/>
                </a:cxn>
                <a:cxn ang="0">
                  <a:pos x="T10" y="T11"/>
                </a:cxn>
                <a:cxn ang="0">
                  <a:pos x="T12" y="T13"/>
                </a:cxn>
              </a:cxnLst>
              <a:rect l="0" t="0" r="r" b="b"/>
              <a:pathLst>
                <a:path w="155" h="738">
                  <a:moveTo>
                    <a:pt x="1" y="0"/>
                  </a:moveTo>
                  <a:cubicBezTo>
                    <a:pt x="0" y="1"/>
                    <a:pt x="0" y="1"/>
                    <a:pt x="0" y="1"/>
                  </a:cubicBezTo>
                  <a:cubicBezTo>
                    <a:pt x="0" y="724"/>
                    <a:pt x="0" y="724"/>
                    <a:pt x="0" y="724"/>
                  </a:cubicBezTo>
                  <a:cubicBezTo>
                    <a:pt x="1" y="724"/>
                    <a:pt x="1" y="724"/>
                    <a:pt x="1" y="724"/>
                  </a:cubicBezTo>
                  <a:cubicBezTo>
                    <a:pt x="32" y="724"/>
                    <a:pt x="61" y="729"/>
                    <a:pt x="89" y="738"/>
                  </a:cubicBezTo>
                  <a:cubicBezTo>
                    <a:pt x="130" y="654"/>
                    <a:pt x="155" y="546"/>
                    <a:pt x="155" y="429"/>
                  </a:cubicBezTo>
                  <a:cubicBezTo>
                    <a:pt x="155" y="242"/>
                    <a:pt x="93" y="80"/>
                    <a:pt x="1" y="0"/>
                  </a:cubicBezTo>
                  <a:close/>
                </a:path>
              </a:pathLst>
            </a:custGeom>
            <a:solidFill>
              <a:srgbClr val="DDDC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4"/>
            <p:cNvSpPr>
              <a:spLocks/>
            </p:cNvSpPr>
            <p:nvPr/>
          </p:nvSpPr>
          <p:spPr bwMode="auto">
            <a:xfrm>
              <a:off x="3565" y="959"/>
              <a:ext cx="542" cy="429"/>
            </a:xfrm>
            <a:custGeom>
              <a:avLst/>
              <a:gdLst>
                <a:gd name="T0" fmla="*/ 114 w 228"/>
                <a:gd name="T1" fmla="*/ 177 h 181"/>
                <a:gd name="T2" fmla="*/ 228 w 228"/>
                <a:gd name="T3" fmla="*/ 181 h 181"/>
                <a:gd name="T4" fmla="*/ 114 w 228"/>
                <a:gd name="T5" fmla="*/ 0 h 181"/>
                <a:gd name="T6" fmla="*/ 0 w 228"/>
                <a:gd name="T7" fmla="*/ 181 h 181"/>
                <a:gd name="T8" fmla="*/ 114 w 228"/>
                <a:gd name="T9" fmla="*/ 177 h 181"/>
              </a:gdLst>
              <a:ahLst/>
              <a:cxnLst>
                <a:cxn ang="0">
                  <a:pos x="T0" y="T1"/>
                </a:cxn>
                <a:cxn ang="0">
                  <a:pos x="T2" y="T3"/>
                </a:cxn>
                <a:cxn ang="0">
                  <a:pos x="T4" y="T5"/>
                </a:cxn>
                <a:cxn ang="0">
                  <a:pos x="T6" y="T7"/>
                </a:cxn>
                <a:cxn ang="0">
                  <a:pos x="T8" y="T9"/>
                </a:cxn>
              </a:cxnLst>
              <a:rect l="0" t="0" r="r" b="b"/>
              <a:pathLst>
                <a:path w="228" h="181">
                  <a:moveTo>
                    <a:pt x="114" y="177"/>
                  </a:moveTo>
                  <a:cubicBezTo>
                    <a:pt x="153" y="177"/>
                    <a:pt x="191" y="179"/>
                    <a:pt x="228" y="181"/>
                  </a:cubicBezTo>
                  <a:cubicBezTo>
                    <a:pt x="201" y="104"/>
                    <a:pt x="161" y="41"/>
                    <a:pt x="114" y="0"/>
                  </a:cubicBezTo>
                  <a:cubicBezTo>
                    <a:pt x="67" y="41"/>
                    <a:pt x="27" y="104"/>
                    <a:pt x="0" y="181"/>
                  </a:cubicBezTo>
                  <a:cubicBezTo>
                    <a:pt x="37" y="179"/>
                    <a:pt x="75" y="177"/>
                    <a:pt x="114" y="177"/>
                  </a:cubicBezTo>
                  <a:close/>
                </a:path>
              </a:pathLst>
            </a:custGeom>
            <a:solidFill>
              <a:srgbClr val="DE44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5"/>
            <p:cNvSpPr>
              <a:spLocks/>
            </p:cNvSpPr>
            <p:nvPr/>
          </p:nvSpPr>
          <p:spPr bwMode="auto">
            <a:xfrm>
              <a:off x="3843" y="959"/>
              <a:ext cx="274" cy="429"/>
            </a:xfrm>
            <a:custGeom>
              <a:avLst/>
              <a:gdLst>
                <a:gd name="T0" fmla="*/ 0 w 115"/>
                <a:gd name="T1" fmla="*/ 1 h 181"/>
                <a:gd name="T2" fmla="*/ 0 w 115"/>
                <a:gd name="T3" fmla="*/ 177 h 181"/>
                <a:gd name="T4" fmla="*/ 1 w 115"/>
                <a:gd name="T5" fmla="*/ 177 h 181"/>
                <a:gd name="T6" fmla="*/ 115 w 115"/>
                <a:gd name="T7" fmla="*/ 181 h 181"/>
                <a:gd name="T8" fmla="*/ 1 w 115"/>
                <a:gd name="T9" fmla="*/ 0 h 181"/>
                <a:gd name="T10" fmla="*/ 0 w 115"/>
                <a:gd name="T11" fmla="*/ 1 h 181"/>
              </a:gdLst>
              <a:ahLst/>
              <a:cxnLst>
                <a:cxn ang="0">
                  <a:pos x="T0" y="T1"/>
                </a:cxn>
                <a:cxn ang="0">
                  <a:pos x="T2" y="T3"/>
                </a:cxn>
                <a:cxn ang="0">
                  <a:pos x="T4" y="T5"/>
                </a:cxn>
                <a:cxn ang="0">
                  <a:pos x="T6" y="T7"/>
                </a:cxn>
                <a:cxn ang="0">
                  <a:pos x="T8" y="T9"/>
                </a:cxn>
                <a:cxn ang="0">
                  <a:pos x="T10" y="T11"/>
                </a:cxn>
              </a:cxnLst>
              <a:rect l="0" t="0" r="r" b="b"/>
              <a:pathLst>
                <a:path w="115" h="181">
                  <a:moveTo>
                    <a:pt x="0" y="1"/>
                  </a:moveTo>
                  <a:cubicBezTo>
                    <a:pt x="0" y="177"/>
                    <a:pt x="0" y="177"/>
                    <a:pt x="0" y="177"/>
                  </a:cubicBezTo>
                  <a:cubicBezTo>
                    <a:pt x="1" y="177"/>
                    <a:pt x="1" y="177"/>
                    <a:pt x="1" y="177"/>
                  </a:cubicBezTo>
                  <a:cubicBezTo>
                    <a:pt x="40" y="177"/>
                    <a:pt x="78" y="179"/>
                    <a:pt x="115" y="181"/>
                  </a:cubicBezTo>
                  <a:cubicBezTo>
                    <a:pt x="88" y="104"/>
                    <a:pt x="48" y="41"/>
                    <a:pt x="1" y="0"/>
                  </a:cubicBezTo>
                  <a:lnTo>
                    <a:pt x="0" y="1"/>
                  </a:ln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6"/>
            <p:cNvSpPr>
              <a:spLocks/>
            </p:cNvSpPr>
            <p:nvPr/>
          </p:nvSpPr>
          <p:spPr bwMode="auto">
            <a:xfrm>
              <a:off x="3760" y="2132"/>
              <a:ext cx="157" cy="843"/>
            </a:xfrm>
            <a:custGeom>
              <a:avLst/>
              <a:gdLst>
                <a:gd name="T0" fmla="*/ 33 w 66"/>
                <a:gd name="T1" fmla="*/ 0 h 356"/>
                <a:gd name="T2" fmla="*/ 0 w 66"/>
                <a:gd name="T3" fmla="*/ 178 h 356"/>
                <a:gd name="T4" fmla="*/ 33 w 66"/>
                <a:gd name="T5" fmla="*/ 356 h 356"/>
                <a:gd name="T6" fmla="*/ 66 w 66"/>
                <a:gd name="T7" fmla="*/ 178 h 356"/>
                <a:gd name="T8" fmla="*/ 33 w 66"/>
                <a:gd name="T9" fmla="*/ 0 h 356"/>
              </a:gdLst>
              <a:ahLst/>
              <a:cxnLst>
                <a:cxn ang="0">
                  <a:pos x="T0" y="T1"/>
                </a:cxn>
                <a:cxn ang="0">
                  <a:pos x="T2" y="T3"/>
                </a:cxn>
                <a:cxn ang="0">
                  <a:pos x="T4" y="T5"/>
                </a:cxn>
                <a:cxn ang="0">
                  <a:pos x="T6" y="T7"/>
                </a:cxn>
                <a:cxn ang="0">
                  <a:pos x="T8" y="T9"/>
                </a:cxn>
              </a:cxnLst>
              <a:rect l="0" t="0" r="r" b="b"/>
              <a:pathLst>
                <a:path w="66" h="356">
                  <a:moveTo>
                    <a:pt x="33" y="0"/>
                  </a:moveTo>
                  <a:cubicBezTo>
                    <a:pt x="13" y="33"/>
                    <a:pt x="0" y="100"/>
                    <a:pt x="0" y="178"/>
                  </a:cubicBezTo>
                  <a:cubicBezTo>
                    <a:pt x="0" y="256"/>
                    <a:pt x="13" y="323"/>
                    <a:pt x="33" y="356"/>
                  </a:cubicBezTo>
                  <a:cubicBezTo>
                    <a:pt x="53" y="323"/>
                    <a:pt x="66" y="256"/>
                    <a:pt x="66" y="178"/>
                  </a:cubicBezTo>
                  <a:cubicBezTo>
                    <a:pt x="66" y="100"/>
                    <a:pt x="53" y="33"/>
                    <a:pt x="33" y="0"/>
                  </a:cubicBezTo>
                  <a:close/>
                </a:path>
              </a:pathLst>
            </a:custGeom>
            <a:solidFill>
              <a:srgbClr val="DE44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
            <p:cNvSpPr>
              <a:spLocks/>
            </p:cNvSpPr>
            <p:nvPr/>
          </p:nvSpPr>
          <p:spPr bwMode="auto">
            <a:xfrm>
              <a:off x="3836" y="2132"/>
              <a:ext cx="81" cy="843"/>
            </a:xfrm>
            <a:custGeom>
              <a:avLst/>
              <a:gdLst>
                <a:gd name="T0" fmla="*/ 0 w 34"/>
                <a:gd name="T1" fmla="*/ 1 h 356"/>
                <a:gd name="T2" fmla="*/ 0 w 34"/>
                <a:gd name="T3" fmla="*/ 355 h 356"/>
                <a:gd name="T4" fmla="*/ 1 w 34"/>
                <a:gd name="T5" fmla="*/ 356 h 356"/>
                <a:gd name="T6" fmla="*/ 34 w 34"/>
                <a:gd name="T7" fmla="*/ 178 h 356"/>
                <a:gd name="T8" fmla="*/ 1 w 34"/>
                <a:gd name="T9" fmla="*/ 0 h 356"/>
                <a:gd name="T10" fmla="*/ 0 w 34"/>
                <a:gd name="T11" fmla="*/ 1 h 356"/>
              </a:gdLst>
              <a:ahLst/>
              <a:cxnLst>
                <a:cxn ang="0">
                  <a:pos x="T0" y="T1"/>
                </a:cxn>
                <a:cxn ang="0">
                  <a:pos x="T2" y="T3"/>
                </a:cxn>
                <a:cxn ang="0">
                  <a:pos x="T4" y="T5"/>
                </a:cxn>
                <a:cxn ang="0">
                  <a:pos x="T6" y="T7"/>
                </a:cxn>
                <a:cxn ang="0">
                  <a:pos x="T8" y="T9"/>
                </a:cxn>
                <a:cxn ang="0">
                  <a:pos x="T10" y="T11"/>
                </a:cxn>
              </a:cxnLst>
              <a:rect l="0" t="0" r="r" b="b"/>
              <a:pathLst>
                <a:path w="34" h="356">
                  <a:moveTo>
                    <a:pt x="0" y="1"/>
                  </a:moveTo>
                  <a:cubicBezTo>
                    <a:pt x="0" y="355"/>
                    <a:pt x="0" y="355"/>
                    <a:pt x="0" y="355"/>
                  </a:cubicBezTo>
                  <a:cubicBezTo>
                    <a:pt x="0" y="355"/>
                    <a:pt x="1" y="356"/>
                    <a:pt x="1" y="356"/>
                  </a:cubicBezTo>
                  <a:cubicBezTo>
                    <a:pt x="21" y="323"/>
                    <a:pt x="34" y="256"/>
                    <a:pt x="34" y="178"/>
                  </a:cubicBezTo>
                  <a:cubicBezTo>
                    <a:pt x="34" y="100"/>
                    <a:pt x="21" y="33"/>
                    <a:pt x="1" y="0"/>
                  </a:cubicBezTo>
                  <a:cubicBezTo>
                    <a:pt x="1" y="0"/>
                    <a:pt x="0" y="1"/>
                    <a:pt x="0" y="1"/>
                  </a:cubicBez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Oval 18"/>
            <p:cNvSpPr>
              <a:spLocks noChangeArrowheads="1"/>
            </p:cNvSpPr>
            <p:nvPr/>
          </p:nvSpPr>
          <p:spPr bwMode="auto">
            <a:xfrm>
              <a:off x="3632" y="1563"/>
              <a:ext cx="413" cy="412"/>
            </a:xfrm>
            <a:prstGeom prst="ellipse">
              <a:avLst/>
            </a:prstGeom>
            <a:solidFill>
              <a:srgbClr val="3DA8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Oval 19"/>
            <p:cNvSpPr>
              <a:spLocks noChangeArrowheads="1"/>
            </p:cNvSpPr>
            <p:nvPr/>
          </p:nvSpPr>
          <p:spPr bwMode="auto">
            <a:xfrm>
              <a:off x="3696" y="1627"/>
              <a:ext cx="285" cy="2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0"/>
            <p:cNvSpPr>
              <a:spLocks/>
            </p:cNvSpPr>
            <p:nvPr/>
          </p:nvSpPr>
          <p:spPr bwMode="auto">
            <a:xfrm>
              <a:off x="3836" y="1563"/>
              <a:ext cx="209" cy="412"/>
            </a:xfrm>
            <a:custGeom>
              <a:avLst/>
              <a:gdLst>
                <a:gd name="T0" fmla="*/ 1 w 88"/>
                <a:gd name="T1" fmla="*/ 0 h 174"/>
                <a:gd name="T2" fmla="*/ 0 w 88"/>
                <a:gd name="T3" fmla="*/ 0 h 174"/>
                <a:gd name="T4" fmla="*/ 0 w 88"/>
                <a:gd name="T5" fmla="*/ 27 h 174"/>
                <a:gd name="T6" fmla="*/ 1 w 88"/>
                <a:gd name="T7" fmla="*/ 27 h 174"/>
                <a:gd name="T8" fmla="*/ 61 w 88"/>
                <a:gd name="T9" fmla="*/ 87 h 174"/>
                <a:gd name="T10" fmla="*/ 1 w 88"/>
                <a:gd name="T11" fmla="*/ 147 h 174"/>
                <a:gd name="T12" fmla="*/ 0 w 88"/>
                <a:gd name="T13" fmla="*/ 147 h 174"/>
                <a:gd name="T14" fmla="*/ 0 w 88"/>
                <a:gd name="T15" fmla="*/ 174 h 174"/>
                <a:gd name="T16" fmla="*/ 1 w 88"/>
                <a:gd name="T17" fmla="*/ 174 h 174"/>
                <a:gd name="T18" fmla="*/ 88 w 88"/>
                <a:gd name="T19" fmla="*/ 87 h 174"/>
                <a:gd name="T20" fmla="*/ 1 w 88"/>
                <a:gd name="T21"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74">
                  <a:moveTo>
                    <a:pt x="1" y="0"/>
                  </a:moveTo>
                  <a:cubicBezTo>
                    <a:pt x="0" y="0"/>
                    <a:pt x="0" y="0"/>
                    <a:pt x="0" y="0"/>
                  </a:cubicBezTo>
                  <a:cubicBezTo>
                    <a:pt x="0" y="27"/>
                    <a:pt x="0" y="27"/>
                    <a:pt x="0" y="27"/>
                  </a:cubicBezTo>
                  <a:cubicBezTo>
                    <a:pt x="1" y="27"/>
                    <a:pt x="1" y="27"/>
                    <a:pt x="1" y="27"/>
                  </a:cubicBezTo>
                  <a:cubicBezTo>
                    <a:pt x="34" y="27"/>
                    <a:pt x="61" y="54"/>
                    <a:pt x="61" y="87"/>
                  </a:cubicBezTo>
                  <a:cubicBezTo>
                    <a:pt x="61" y="120"/>
                    <a:pt x="34" y="147"/>
                    <a:pt x="1" y="147"/>
                  </a:cubicBezTo>
                  <a:cubicBezTo>
                    <a:pt x="0" y="147"/>
                    <a:pt x="0" y="147"/>
                    <a:pt x="0" y="147"/>
                  </a:cubicBezTo>
                  <a:cubicBezTo>
                    <a:pt x="0" y="174"/>
                    <a:pt x="0" y="174"/>
                    <a:pt x="0" y="174"/>
                  </a:cubicBezTo>
                  <a:cubicBezTo>
                    <a:pt x="1" y="174"/>
                    <a:pt x="1" y="174"/>
                    <a:pt x="1" y="174"/>
                  </a:cubicBezTo>
                  <a:cubicBezTo>
                    <a:pt x="49" y="174"/>
                    <a:pt x="88" y="135"/>
                    <a:pt x="88" y="87"/>
                  </a:cubicBezTo>
                  <a:cubicBezTo>
                    <a:pt x="88" y="39"/>
                    <a:pt x="49" y="0"/>
                    <a:pt x="1" y="0"/>
                  </a:cubicBezTo>
                  <a:close/>
                </a:path>
              </a:pathLst>
            </a:custGeom>
            <a:solidFill>
              <a:srgbClr val="3390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1"/>
            <p:cNvSpPr>
              <a:spLocks/>
            </p:cNvSpPr>
            <p:nvPr/>
          </p:nvSpPr>
          <p:spPr bwMode="auto">
            <a:xfrm>
              <a:off x="3836" y="1627"/>
              <a:ext cx="145" cy="284"/>
            </a:xfrm>
            <a:custGeom>
              <a:avLst/>
              <a:gdLst>
                <a:gd name="T0" fmla="*/ 61 w 61"/>
                <a:gd name="T1" fmla="*/ 60 h 120"/>
                <a:gd name="T2" fmla="*/ 1 w 61"/>
                <a:gd name="T3" fmla="*/ 0 h 120"/>
                <a:gd name="T4" fmla="*/ 0 w 61"/>
                <a:gd name="T5" fmla="*/ 0 h 120"/>
                <a:gd name="T6" fmla="*/ 0 w 61"/>
                <a:gd name="T7" fmla="*/ 120 h 120"/>
                <a:gd name="T8" fmla="*/ 1 w 61"/>
                <a:gd name="T9" fmla="*/ 120 h 120"/>
                <a:gd name="T10" fmla="*/ 61 w 61"/>
                <a:gd name="T11" fmla="*/ 60 h 120"/>
              </a:gdLst>
              <a:ahLst/>
              <a:cxnLst>
                <a:cxn ang="0">
                  <a:pos x="T0" y="T1"/>
                </a:cxn>
                <a:cxn ang="0">
                  <a:pos x="T2" y="T3"/>
                </a:cxn>
                <a:cxn ang="0">
                  <a:pos x="T4" y="T5"/>
                </a:cxn>
                <a:cxn ang="0">
                  <a:pos x="T6" y="T7"/>
                </a:cxn>
                <a:cxn ang="0">
                  <a:pos x="T8" y="T9"/>
                </a:cxn>
                <a:cxn ang="0">
                  <a:pos x="T10" y="T11"/>
                </a:cxn>
              </a:cxnLst>
              <a:rect l="0" t="0" r="r" b="b"/>
              <a:pathLst>
                <a:path w="61" h="120">
                  <a:moveTo>
                    <a:pt x="61" y="60"/>
                  </a:moveTo>
                  <a:cubicBezTo>
                    <a:pt x="61" y="27"/>
                    <a:pt x="34" y="0"/>
                    <a:pt x="1" y="0"/>
                  </a:cubicBezTo>
                  <a:cubicBezTo>
                    <a:pt x="0" y="0"/>
                    <a:pt x="0" y="0"/>
                    <a:pt x="0" y="0"/>
                  </a:cubicBezTo>
                  <a:cubicBezTo>
                    <a:pt x="0" y="120"/>
                    <a:pt x="0" y="120"/>
                    <a:pt x="0" y="120"/>
                  </a:cubicBezTo>
                  <a:cubicBezTo>
                    <a:pt x="1" y="120"/>
                    <a:pt x="1" y="120"/>
                    <a:pt x="1" y="120"/>
                  </a:cubicBezTo>
                  <a:cubicBezTo>
                    <a:pt x="34" y="120"/>
                    <a:pt x="61" y="93"/>
                    <a:pt x="61" y="60"/>
                  </a:cubicBezTo>
                  <a:close/>
                </a:path>
              </a:pathLst>
            </a:custGeom>
            <a:solidFill>
              <a:srgbClr val="D1E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3" name="TextBox 19"/>
          <p:cNvSpPr txBox="1">
            <a:spLocks noChangeArrowheads="1"/>
          </p:cNvSpPr>
          <p:nvPr/>
        </p:nvSpPr>
        <p:spPr bwMode="auto">
          <a:xfrm>
            <a:off x="5307109" y="2390973"/>
            <a:ext cx="3696931"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4400" b="1" dirty="0">
                <a:solidFill>
                  <a:schemeClr val="bg1"/>
                </a:solidFill>
                <a:latin typeface="微软雅黑" panose="020B0503020204020204" pitchFamily="34" charset="-122"/>
                <a:ea typeface="微软雅黑" panose="020B0503020204020204" pitchFamily="34" charset="-122"/>
              </a:rPr>
              <a:t>系统测试思想</a:t>
            </a:r>
          </a:p>
        </p:txBody>
      </p:sp>
      <p:sp>
        <p:nvSpPr>
          <p:cNvPr id="25" name="TextBox 13"/>
          <p:cNvSpPr txBox="1">
            <a:spLocks noChangeArrowheads="1"/>
          </p:cNvSpPr>
          <p:nvPr/>
        </p:nvSpPr>
        <p:spPr bwMode="auto">
          <a:xfrm>
            <a:off x="5307110" y="3336861"/>
            <a:ext cx="3628452"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2400" dirty="0">
                <a:solidFill>
                  <a:schemeClr val="bg1"/>
                </a:solidFill>
                <a:latin typeface="微软雅黑" panose="020B0503020204020204" pitchFamily="34" charset="-122"/>
                <a:ea typeface="微软雅黑" panose="020B0503020204020204" pitchFamily="34" charset="-122"/>
              </a:rPr>
              <a:t>彭钧涛 李尚真</a:t>
            </a:r>
          </a:p>
        </p:txBody>
      </p:sp>
    </p:spTree>
    <p:extLst>
      <p:ext uri="{BB962C8B-B14F-4D97-AF65-F5344CB8AC3E}">
        <p14:creationId xmlns:p14="http://schemas.microsoft.com/office/powerpoint/2010/main" val="23025445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设计思想</a:t>
            </a:r>
          </a:p>
        </p:txBody>
      </p:sp>
      <p:sp>
        <p:nvSpPr>
          <p:cNvPr id="15" name="Freeform 56"/>
          <p:cNvSpPr>
            <a:spLocks noEditPoints="1"/>
          </p:cNvSpPr>
          <p:nvPr/>
        </p:nvSpPr>
        <p:spPr bwMode="auto">
          <a:xfrm>
            <a:off x="619288"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文本框 1"/>
          <p:cNvSpPr txBox="1">
            <a:spLocks noChangeArrowheads="1"/>
          </p:cNvSpPr>
          <p:nvPr/>
        </p:nvSpPr>
        <p:spPr bwMode="auto">
          <a:xfrm>
            <a:off x="1197617" y="1491559"/>
            <a:ext cx="34681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基于</a:t>
            </a:r>
            <a:r>
              <a:rPr lang="en-US" altLang="zh-CN" sz="2000" b="1" dirty="0">
                <a:solidFill>
                  <a:schemeClr val="bg1"/>
                </a:solidFill>
                <a:latin typeface="微软雅黑" panose="020B0503020204020204" pitchFamily="34" charset="-122"/>
                <a:ea typeface="微软雅黑" panose="020B0503020204020204" pitchFamily="34" charset="-122"/>
              </a:rPr>
              <a:t>Selenium</a:t>
            </a:r>
            <a:r>
              <a:rPr lang="zh-CN" altLang="en-US" sz="2000" b="1" dirty="0">
                <a:solidFill>
                  <a:schemeClr val="bg1"/>
                </a:solidFill>
                <a:latin typeface="微软雅黑" panose="020B0503020204020204" pitchFamily="34" charset="-122"/>
                <a:ea typeface="微软雅黑" panose="020B0503020204020204" pitchFamily="34" charset="-122"/>
              </a:rPr>
              <a:t>的自动化测试</a:t>
            </a:r>
          </a:p>
        </p:txBody>
      </p:sp>
      <p:sp>
        <p:nvSpPr>
          <p:cNvPr id="40" name="文本框 47"/>
          <p:cNvSpPr txBox="1">
            <a:spLocks noChangeArrowheads="1"/>
          </p:cNvSpPr>
          <p:nvPr/>
        </p:nvSpPr>
        <p:spPr bwMode="auto">
          <a:xfrm>
            <a:off x="1197617" y="2493834"/>
            <a:ext cx="288969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通过自动化的录制回放工具，模拟用户和浏览器前端的点击互动</a:t>
            </a:r>
          </a:p>
        </p:txBody>
      </p:sp>
      <p:pic>
        <p:nvPicPr>
          <p:cNvPr id="2" name="图片 1">
            <a:extLst>
              <a:ext uri="{FF2B5EF4-FFF2-40B4-BE49-F238E27FC236}">
                <a16:creationId xmlns:a16="http://schemas.microsoft.com/office/drawing/2014/main" id="{9CF260C0-E23E-49FB-9167-8BB8CB4275F3}"/>
              </a:ext>
            </a:extLst>
          </p:cNvPr>
          <p:cNvPicPr>
            <a:picLocks noChangeAspect="1"/>
          </p:cNvPicPr>
          <p:nvPr/>
        </p:nvPicPr>
        <p:blipFill>
          <a:blip r:embed="rId2"/>
          <a:stretch>
            <a:fillRect/>
          </a:stretch>
        </p:blipFill>
        <p:spPr>
          <a:xfrm>
            <a:off x="5172925" y="1338190"/>
            <a:ext cx="5690364" cy="3973282"/>
          </a:xfrm>
          <a:prstGeom prst="rect">
            <a:avLst/>
          </a:prstGeom>
        </p:spPr>
      </p:pic>
    </p:spTree>
    <p:extLst>
      <p:ext uri="{BB962C8B-B14F-4D97-AF65-F5344CB8AC3E}">
        <p14:creationId xmlns:p14="http://schemas.microsoft.com/office/powerpoint/2010/main" val="2674665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使用工具</a:t>
            </a:r>
          </a:p>
        </p:txBody>
      </p:sp>
      <p:sp>
        <p:nvSpPr>
          <p:cNvPr id="15" name="Freeform 56"/>
          <p:cNvSpPr>
            <a:spLocks noEditPoints="1"/>
          </p:cNvSpPr>
          <p:nvPr/>
        </p:nvSpPr>
        <p:spPr bwMode="auto">
          <a:xfrm>
            <a:off x="619288"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文本框 1"/>
          <p:cNvSpPr txBox="1">
            <a:spLocks noChangeArrowheads="1"/>
          </p:cNvSpPr>
          <p:nvPr/>
        </p:nvSpPr>
        <p:spPr bwMode="auto">
          <a:xfrm>
            <a:off x="6226310" y="1768928"/>
            <a:ext cx="34681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2000" b="1" dirty="0">
                <a:solidFill>
                  <a:schemeClr val="bg1"/>
                </a:solidFill>
                <a:latin typeface="微软雅黑" panose="020B0503020204020204" pitchFamily="34" charset="-122"/>
                <a:ea typeface="微软雅黑" panose="020B0503020204020204" pitchFamily="34" charset="-122"/>
              </a:rPr>
              <a:t>Selenium</a:t>
            </a: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IDE</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0" name="文本框 47"/>
          <p:cNvSpPr txBox="1">
            <a:spLocks noChangeArrowheads="1"/>
          </p:cNvSpPr>
          <p:nvPr/>
        </p:nvSpPr>
        <p:spPr bwMode="auto">
          <a:xfrm>
            <a:off x="6218785" y="2319948"/>
            <a:ext cx="288969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用于录制前端互动操作</a:t>
            </a:r>
          </a:p>
        </p:txBody>
      </p:sp>
      <p:sp>
        <p:nvSpPr>
          <p:cNvPr id="10" name="文本框 1">
            <a:extLst>
              <a:ext uri="{FF2B5EF4-FFF2-40B4-BE49-F238E27FC236}">
                <a16:creationId xmlns:a16="http://schemas.microsoft.com/office/drawing/2014/main" id="{8BBBC411-AEB9-4742-84A1-783843D443BF}"/>
              </a:ext>
            </a:extLst>
          </p:cNvPr>
          <p:cNvSpPr txBox="1">
            <a:spLocks noChangeArrowheads="1"/>
          </p:cNvSpPr>
          <p:nvPr/>
        </p:nvSpPr>
        <p:spPr bwMode="auto">
          <a:xfrm>
            <a:off x="6226309" y="2879594"/>
            <a:ext cx="53996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None/>
            </a:pPr>
            <a:r>
              <a:rPr lang="en-US" altLang="zh-CN" sz="2000" b="1" dirty="0" err="1">
                <a:solidFill>
                  <a:schemeClr val="bg1"/>
                </a:solidFill>
                <a:latin typeface="微软雅黑" panose="020B0503020204020204" pitchFamily="34" charset="-122"/>
                <a:ea typeface="微软雅黑" panose="020B0503020204020204" pitchFamily="34" charset="-122"/>
              </a:rPr>
              <a:t>ChromeDriver</a:t>
            </a:r>
            <a:r>
              <a:rPr lang="en-US" altLang="zh-CN" sz="2000" b="1" dirty="0">
                <a:solidFill>
                  <a:schemeClr val="bg1"/>
                </a:solidFill>
                <a:latin typeface="微软雅黑" panose="020B0503020204020204" pitchFamily="34" charset="-122"/>
                <a:ea typeface="微软雅黑" panose="020B0503020204020204" pitchFamily="34" charset="-122"/>
              </a:rPr>
              <a:t> + Selenium WebDriver </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2" name="文本框 47">
            <a:extLst>
              <a:ext uri="{FF2B5EF4-FFF2-40B4-BE49-F238E27FC236}">
                <a16:creationId xmlns:a16="http://schemas.microsoft.com/office/drawing/2014/main" id="{00885CA9-3A37-4AF9-9835-AFFCAC65CC6D}"/>
              </a:ext>
            </a:extLst>
          </p:cNvPr>
          <p:cNvSpPr txBox="1">
            <a:spLocks noChangeArrowheads="1"/>
          </p:cNvSpPr>
          <p:nvPr/>
        </p:nvSpPr>
        <p:spPr bwMode="auto">
          <a:xfrm>
            <a:off x="6218785" y="3430614"/>
            <a:ext cx="313981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用于将录制的操作通过</a:t>
            </a:r>
            <a:r>
              <a:rPr lang="en-US" altLang="zh-CN" sz="1600" dirty="0">
                <a:solidFill>
                  <a:schemeClr val="bg1"/>
                </a:solidFill>
                <a:latin typeface="微软雅黑" panose="020B0503020204020204" pitchFamily="34" charset="-122"/>
                <a:ea typeface="微软雅黑" panose="020B0503020204020204" pitchFamily="34" charset="-122"/>
              </a:rPr>
              <a:t>java</a:t>
            </a:r>
            <a:r>
              <a:rPr lang="zh-CN" altLang="en-US" sz="1600" dirty="0">
                <a:solidFill>
                  <a:schemeClr val="bg1"/>
                </a:solidFill>
                <a:latin typeface="微软雅黑" panose="020B0503020204020204" pitchFamily="34" charset="-122"/>
                <a:ea typeface="微软雅黑" panose="020B0503020204020204" pitchFamily="34" charset="-122"/>
              </a:rPr>
              <a:t>代码回放在</a:t>
            </a:r>
            <a:r>
              <a:rPr lang="en-US" altLang="zh-CN" sz="1600" dirty="0">
                <a:solidFill>
                  <a:schemeClr val="bg1"/>
                </a:solidFill>
                <a:latin typeface="微软雅黑" panose="020B0503020204020204" pitchFamily="34" charset="-122"/>
                <a:ea typeface="微软雅黑" panose="020B0503020204020204" pitchFamily="34" charset="-122"/>
              </a:rPr>
              <a:t>Chrome</a:t>
            </a:r>
            <a:r>
              <a:rPr lang="zh-CN" altLang="en-US" sz="1600" dirty="0">
                <a:solidFill>
                  <a:schemeClr val="bg1"/>
                </a:solidFill>
                <a:latin typeface="微软雅黑" panose="020B0503020204020204" pitchFamily="34" charset="-122"/>
                <a:ea typeface="微软雅黑" panose="020B0503020204020204" pitchFamily="34" charset="-122"/>
              </a:rPr>
              <a:t>浏览器中</a:t>
            </a:r>
          </a:p>
        </p:txBody>
      </p:sp>
      <p:sp>
        <p:nvSpPr>
          <p:cNvPr id="13" name="文本框 1">
            <a:extLst>
              <a:ext uri="{FF2B5EF4-FFF2-40B4-BE49-F238E27FC236}">
                <a16:creationId xmlns:a16="http://schemas.microsoft.com/office/drawing/2014/main" id="{300630F6-8510-4D6A-B387-A66FA5894712}"/>
              </a:ext>
            </a:extLst>
          </p:cNvPr>
          <p:cNvSpPr txBox="1">
            <a:spLocks noChangeArrowheads="1"/>
          </p:cNvSpPr>
          <p:nvPr/>
        </p:nvSpPr>
        <p:spPr bwMode="auto">
          <a:xfrm>
            <a:off x="6218785" y="4298036"/>
            <a:ext cx="53996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None/>
            </a:pPr>
            <a:r>
              <a:rPr lang="en-US" altLang="zh-CN" sz="2000" b="1" dirty="0">
                <a:solidFill>
                  <a:schemeClr val="bg1"/>
                </a:solidFill>
                <a:latin typeface="微软雅黑" panose="020B0503020204020204" pitchFamily="34" charset="-122"/>
                <a:ea typeface="微软雅黑" panose="020B0503020204020204" pitchFamily="34" charset="-122"/>
              </a:rPr>
              <a:t>JUnit</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4" name="文本框 47">
            <a:extLst>
              <a:ext uri="{FF2B5EF4-FFF2-40B4-BE49-F238E27FC236}">
                <a16:creationId xmlns:a16="http://schemas.microsoft.com/office/drawing/2014/main" id="{7021F218-C8BB-48DD-9DE4-CB4B729E8889}"/>
              </a:ext>
            </a:extLst>
          </p:cNvPr>
          <p:cNvSpPr txBox="1">
            <a:spLocks noChangeArrowheads="1"/>
          </p:cNvSpPr>
          <p:nvPr/>
        </p:nvSpPr>
        <p:spPr bwMode="auto">
          <a:xfrm>
            <a:off x="6211261" y="4849056"/>
            <a:ext cx="34757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用于判断测试结果</a:t>
            </a:r>
          </a:p>
        </p:txBody>
      </p:sp>
      <p:pic>
        <p:nvPicPr>
          <p:cNvPr id="3" name="图片 2">
            <a:extLst>
              <a:ext uri="{FF2B5EF4-FFF2-40B4-BE49-F238E27FC236}">
                <a16:creationId xmlns:a16="http://schemas.microsoft.com/office/drawing/2014/main" id="{9118E092-F09A-439C-A722-F970C7BFC933}"/>
              </a:ext>
            </a:extLst>
          </p:cNvPr>
          <p:cNvPicPr>
            <a:picLocks noChangeAspect="1"/>
          </p:cNvPicPr>
          <p:nvPr/>
        </p:nvPicPr>
        <p:blipFill rotWithShape="1">
          <a:blip r:embed="rId2"/>
          <a:srcRect r="38894" b="48707"/>
          <a:stretch/>
        </p:blipFill>
        <p:spPr>
          <a:xfrm>
            <a:off x="1900798" y="1385053"/>
            <a:ext cx="3426516" cy="1839010"/>
          </a:xfrm>
          <a:prstGeom prst="rect">
            <a:avLst/>
          </a:prstGeom>
        </p:spPr>
      </p:pic>
      <p:pic>
        <p:nvPicPr>
          <p:cNvPr id="4" name="图片 3">
            <a:extLst>
              <a:ext uri="{FF2B5EF4-FFF2-40B4-BE49-F238E27FC236}">
                <a16:creationId xmlns:a16="http://schemas.microsoft.com/office/drawing/2014/main" id="{910BFC9A-F1C7-4F6D-BD3F-A8110ADCE7D5}"/>
              </a:ext>
            </a:extLst>
          </p:cNvPr>
          <p:cNvPicPr>
            <a:picLocks noChangeAspect="1"/>
          </p:cNvPicPr>
          <p:nvPr/>
        </p:nvPicPr>
        <p:blipFill>
          <a:blip r:embed="rId3"/>
          <a:stretch>
            <a:fillRect/>
          </a:stretch>
        </p:blipFill>
        <p:spPr>
          <a:xfrm>
            <a:off x="1900799" y="3227739"/>
            <a:ext cx="3426516" cy="2190766"/>
          </a:xfrm>
          <a:prstGeom prst="rect">
            <a:avLst/>
          </a:prstGeom>
        </p:spPr>
      </p:pic>
    </p:spTree>
    <p:extLst>
      <p:ext uri="{BB962C8B-B14F-4D97-AF65-F5344CB8AC3E}">
        <p14:creationId xmlns:p14="http://schemas.microsoft.com/office/powerpoint/2010/main" val="33247537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难点</a:t>
            </a:r>
          </a:p>
        </p:txBody>
      </p:sp>
      <p:sp>
        <p:nvSpPr>
          <p:cNvPr id="15" name="Freeform 56"/>
          <p:cNvSpPr>
            <a:spLocks noEditPoints="1"/>
          </p:cNvSpPr>
          <p:nvPr/>
        </p:nvSpPr>
        <p:spPr bwMode="auto">
          <a:xfrm>
            <a:off x="619288"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文本框 1"/>
          <p:cNvSpPr txBox="1">
            <a:spLocks noChangeArrowheads="1"/>
          </p:cNvSpPr>
          <p:nvPr/>
        </p:nvSpPr>
        <p:spPr bwMode="auto">
          <a:xfrm>
            <a:off x="1197617" y="1491559"/>
            <a:ext cx="286119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2000" b="1" dirty="0">
                <a:solidFill>
                  <a:schemeClr val="bg1"/>
                </a:solidFill>
                <a:latin typeface="微软雅黑" panose="020B0503020204020204" pitchFamily="34" charset="-122"/>
                <a:ea typeface="微软雅黑" panose="020B0503020204020204" pitchFamily="34" charset="-122"/>
              </a:rPr>
              <a:t>HTML</a:t>
            </a:r>
            <a:r>
              <a:rPr lang="zh-CN" altLang="en-US" sz="2000" b="1" dirty="0">
                <a:solidFill>
                  <a:schemeClr val="bg1"/>
                </a:solidFill>
                <a:latin typeface="微软雅黑" panose="020B0503020204020204" pitchFamily="34" charset="-122"/>
                <a:ea typeface="微软雅黑" panose="020B0503020204020204" pitchFamily="34" charset="-122"/>
              </a:rPr>
              <a:t>元素的获取</a:t>
            </a:r>
          </a:p>
        </p:txBody>
      </p:sp>
      <p:sp>
        <p:nvSpPr>
          <p:cNvPr id="40" name="文本框 47"/>
          <p:cNvSpPr txBox="1">
            <a:spLocks noChangeArrowheads="1"/>
          </p:cNvSpPr>
          <p:nvPr/>
        </p:nvSpPr>
        <p:spPr bwMode="auto">
          <a:xfrm>
            <a:off x="1197617" y="1986004"/>
            <a:ext cx="241643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没有指定</a:t>
            </a:r>
            <a:r>
              <a:rPr lang="en-US" altLang="zh-CN" sz="1600" dirty="0">
                <a:solidFill>
                  <a:schemeClr val="bg1"/>
                </a:solidFill>
                <a:latin typeface="微软雅黑" panose="020B0503020204020204" pitchFamily="34" charset="-122"/>
                <a:ea typeface="微软雅黑" panose="020B0503020204020204" pitchFamily="34" charset="-122"/>
              </a:rPr>
              <a:t>id</a:t>
            </a:r>
            <a:r>
              <a:rPr lang="zh-CN" altLang="en-US" sz="1600" dirty="0">
                <a:solidFill>
                  <a:schemeClr val="bg1"/>
                </a:solidFill>
                <a:latin typeface="微软雅黑" panose="020B0503020204020204" pitchFamily="34" charset="-122"/>
                <a:ea typeface="微软雅黑" panose="020B0503020204020204" pitchFamily="34" charset="-122"/>
              </a:rPr>
              <a:t>的元素默认通过</a:t>
            </a:r>
            <a:r>
              <a:rPr lang="en-US" altLang="zh-CN" sz="1600" dirty="0">
                <a:solidFill>
                  <a:schemeClr val="bg1"/>
                </a:solidFill>
                <a:latin typeface="微软雅黑" panose="020B0503020204020204" pitchFamily="34" charset="-122"/>
                <a:ea typeface="微软雅黑" panose="020B0503020204020204" pitchFamily="34" charset="-122"/>
              </a:rPr>
              <a:t>CSS</a:t>
            </a:r>
            <a:r>
              <a:rPr lang="zh-CN" altLang="en-US" sz="1600" dirty="0">
                <a:solidFill>
                  <a:schemeClr val="bg1"/>
                </a:solidFill>
                <a:latin typeface="微软雅黑" panose="020B0503020204020204" pitchFamily="34" charset="-122"/>
                <a:ea typeface="微软雅黑" panose="020B0503020204020204" pitchFamily="34" charset="-122"/>
              </a:rPr>
              <a:t>样式获取很容易出错</a:t>
            </a:r>
          </a:p>
        </p:txBody>
      </p:sp>
      <p:pic>
        <p:nvPicPr>
          <p:cNvPr id="3" name="图片 2">
            <a:extLst>
              <a:ext uri="{FF2B5EF4-FFF2-40B4-BE49-F238E27FC236}">
                <a16:creationId xmlns:a16="http://schemas.microsoft.com/office/drawing/2014/main" id="{F1B72DB6-B07D-4E15-AA7C-8F2031E407CF}"/>
              </a:ext>
            </a:extLst>
          </p:cNvPr>
          <p:cNvPicPr>
            <a:picLocks noChangeAspect="1"/>
          </p:cNvPicPr>
          <p:nvPr/>
        </p:nvPicPr>
        <p:blipFill>
          <a:blip r:embed="rId2"/>
          <a:stretch>
            <a:fillRect/>
          </a:stretch>
        </p:blipFill>
        <p:spPr>
          <a:xfrm>
            <a:off x="4510061" y="1535688"/>
            <a:ext cx="6486356" cy="900632"/>
          </a:xfrm>
          <a:prstGeom prst="rect">
            <a:avLst/>
          </a:prstGeom>
        </p:spPr>
      </p:pic>
      <p:sp>
        <p:nvSpPr>
          <p:cNvPr id="4" name="矩形 3">
            <a:extLst>
              <a:ext uri="{FF2B5EF4-FFF2-40B4-BE49-F238E27FC236}">
                <a16:creationId xmlns:a16="http://schemas.microsoft.com/office/drawing/2014/main" id="{C5E9BC07-1466-491B-9B54-573FE2AFA151}"/>
              </a:ext>
            </a:extLst>
          </p:cNvPr>
          <p:cNvSpPr/>
          <p:nvPr/>
        </p:nvSpPr>
        <p:spPr>
          <a:xfrm>
            <a:off x="6531428" y="1691614"/>
            <a:ext cx="3778898" cy="294390"/>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2" name="文本框 1">
            <a:extLst>
              <a:ext uri="{FF2B5EF4-FFF2-40B4-BE49-F238E27FC236}">
                <a16:creationId xmlns:a16="http://schemas.microsoft.com/office/drawing/2014/main" id="{DF69D420-E83F-48FB-8EFB-AA6D3414A4B7}"/>
              </a:ext>
            </a:extLst>
          </p:cNvPr>
          <p:cNvSpPr txBox="1">
            <a:spLocks noChangeArrowheads="1"/>
          </p:cNvSpPr>
          <p:nvPr/>
        </p:nvSpPr>
        <p:spPr bwMode="auto">
          <a:xfrm>
            <a:off x="1197617" y="3127526"/>
            <a:ext cx="26745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填充内容的获取</a:t>
            </a:r>
          </a:p>
        </p:txBody>
      </p:sp>
      <p:sp>
        <p:nvSpPr>
          <p:cNvPr id="13" name="文本框 47">
            <a:extLst>
              <a:ext uri="{FF2B5EF4-FFF2-40B4-BE49-F238E27FC236}">
                <a16:creationId xmlns:a16="http://schemas.microsoft.com/office/drawing/2014/main" id="{7074B88C-5375-4CF0-B313-6F2EBE297152}"/>
              </a:ext>
            </a:extLst>
          </p:cNvPr>
          <p:cNvSpPr txBox="1">
            <a:spLocks noChangeArrowheads="1"/>
          </p:cNvSpPr>
          <p:nvPr/>
        </p:nvSpPr>
        <p:spPr bwMode="auto">
          <a:xfrm>
            <a:off x="1197617" y="3621971"/>
            <a:ext cx="25066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1600" dirty="0">
                <a:solidFill>
                  <a:schemeClr val="bg1"/>
                </a:solidFill>
                <a:latin typeface="微软雅黑" panose="020B0503020204020204" pitchFamily="34" charset="-122"/>
                <a:ea typeface="微软雅黑" panose="020B0503020204020204" pitchFamily="34" charset="-122"/>
              </a:rPr>
              <a:t>Input tag</a:t>
            </a:r>
            <a:r>
              <a:rPr lang="zh-CN" altLang="en-US" sz="1600" dirty="0">
                <a:solidFill>
                  <a:schemeClr val="bg1"/>
                </a:solidFill>
                <a:latin typeface="微软雅黑" panose="020B0503020204020204" pitchFamily="34" charset="-122"/>
                <a:ea typeface="微软雅黑" panose="020B0503020204020204" pitchFamily="34" charset="-122"/>
              </a:rPr>
              <a:t>内容和标签内容获取方式有所不同</a:t>
            </a:r>
          </a:p>
        </p:txBody>
      </p:sp>
      <p:pic>
        <p:nvPicPr>
          <p:cNvPr id="6" name="图片 5">
            <a:extLst>
              <a:ext uri="{FF2B5EF4-FFF2-40B4-BE49-F238E27FC236}">
                <a16:creationId xmlns:a16="http://schemas.microsoft.com/office/drawing/2014/main" id="{B7B2F226-6507-49D5-94AD-838F244D4312}"/>
              </a:ext>
            </a:extLst>
          </p:cNvPr>
          <p:cNvPicPr>
            <a:picLocks noChangeAspect="1"/>
          </p:cNvPicPr>
          <p:nvPr/>
        </p:nvPicPr>
        <p:blipFill rotWithShape="1">
          <a:blip r:embed="rId3"/>
          <a:srcRect l="34778"/>
          <a:stretch/>
        </p:blipFill>
        <p:spPr>
          <a:xfrm>
            <a:off x="4525340" y="2746253"/>
            <a:ext cx="5743605" cy="563060"/>
          </a:xfrm>
          <a:prstGeom prst="rect">
            <a:avLst/>
          </a:prstGeom>
        </p:spPr>
      </p:pic>
      <p:pic>
        <p:nvPicPr>
          <p:cNvPr id="10" name="图片 9">
            <a:extLst>
              <a:ext uri="{FF2B5EF4-FFF2-40B4-BE49-F238E27FC236}">
                <a16:creationId xmlns:a16="http://schemas.microsoft.com/office/drawing/2014/main" id="{A5C7856E-15C2-4C82-A8A2-B42504416C89}"/>
              </a:ext>
            </a:extLst>
          </p:cNvPr>
          <p:cNvPicPr>
            <a:picLocks noChangeAspect="1"/>
          </p:cNvPicPr>
          <p:nvPr/>
        </p:nvPicPr>
        <p:blipFill>
          <a:blip r:embed="rId4"/>
          <a:stretch>
            <a:fillRect/>
          </a:stretch>
        </p:blipFill>
        <p:spPr>
          <a:xfrm>
            <a:off x="4525340" y="3309367"/>
            <a:ext cx="5743605" cy="1159996"/>
          </a:xfrm>
          <a:prstGeom prst="rect">
            <a:avLst/>
          </a:prstGeom>
        </p:spPr>
      </p:pic>
      <p:sp>
        <p:nvSpPr>
          <p:cNvPr id="18" name="矩形 17">
            <a:extLst>
              <a:ext uri="{FF2B5EF4-FFF2-40B4-BE49-F238E27FC236}">
                <a16:creationId xmlns:a16="http://schemas.microsoft.com/office/drawing/2014/main" id="{8E758E83-0DB8-45F4-A967-1D1A5CEFB4FB}"/>
              </a:ext>
            </a:extLst>
          </p:cNvPr>
          <p:cNvSpPr/>
          <p:nvPr/>
        </p:nvSpPr>
        <p:spPr>
          <a:xfrm>
            <a:off x="7273205" y="3792037"/>
            <a:ext cx="2785189" cy="528036"/>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6" name="矩形 15">
            <a:extLst>
              <a:ext uri="{FF2B5EF4-FFF2-40B4-BE49-F238E27FC236}">
                <a16:creationId xmlns:a16="http://schemas.microsoft.com/office/drawing/2014/main" id="{24166AAC-F2EF-4714-BDA8-C84A388561CB}"/>
              </a:ext>
            </a:extLst>
          </p:cNvPr>
          <p:cNvSpPr/>
          <p:nvPr/>
        </p:nvSpPr>
        <p:spPr>
          <a:xfrm>
            <a:off x="8714791" y="3005188"/>
            <a:ext cx="1412031" cy="294390"/>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857905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33101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系统测试脚本展示</a:t>
            </a:r>
          </a:p>
        </p:txBody>
      </p:sp>
      <p:sp>
        <p:nvSpPr>
          <p:cNvPr id="15" name="Freeform 56"/>
          <p:cNvSpPr>
            <a:spLocks noEditPoints="1"/>
          </p:cNvSpPr>
          <p:nvPr/>
        </p:nvSpPr>
        <p:spPr bwMode="auto">
          <a:xfrm>
            <a:off x="619288"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pic>
        <p:nvPicPr>
          <p:cNvPr id="3" name="图片 2">
            <a:extLst>
              <a:ext uri="{FF2B5EF4-FFF2-40B4-BE49-F238E27FC236}">
                <a16:creationId xmlns:a16="http://schemas.microsoft.com/office/drawing/2014/main" id="{8AFC17F4-B7A2-41C4-9C7D-5A3C07D6D7EC}"/>
              </a:ext>
            </a:extLst>
          </p:cNvPr>
          <p:cNvPicPr>
            <a:picLocks noChangeAspect="1"/>
          </p:cNvPicPr>
          <p:nvPr/>
        </p:nvPicPr>
        <p:blipFill>
          <a:blip r:embed="rId2"/>
          <a:stretch>
            <a:fillRect/>
          </a:stretch>
        </p:blipFill>
        <p:spPr>
          <a:xfrm>
            <a:off x="1161095" y="1996752"/>
            <a:ext cx="3123824" cy="1168542"/>
          </a:xfrm>
          <a:prstGeom prst="rect">
            <a:avLst/>
          </a:prstGeom>
        </p:spPr>
      </p:pic>
      <p:pic>
        <p:nvPicPr>
          <p:cNvPr id="4" name="图片 3">
            <a:extLst>
              <a:ext uri="{FF2B5EF4-FFF2-40B4-BE49-F238E27FC236}">
                <a16:creationId xmlns:a16="http://schemas.microsoft.com/office/drawing/2014/main" id="{78AFFA55-A035-457A-9323-7FD1C8190A00}"/>
              </a:ext>
            </a:extLst>
          </p:cNvPr>
          <p:cNvPicPr>
            <a:picLocks noChangeAspect="1"/>
          </p:cNvPicPr>
          <p:nvPr/>
        </p:nvPicPr>
        <p:blipFill>
          <a:blip r:embed="rId3"/>
          <a:stretch>
            <a:fillRect/>
          </a:stretch>
        </p:blipFill>
        <p:spPr>
          <a:xfrm>
            <a:off x="4284919" y="1996752"/>
            <a:ext cx="7272384" cy="3909526"/>
          </a:xfrm>
          <a:prstGeom prst="rect">
            <a:avLst/>
          </a:prstGeom>
        </p:spPr>
      </p:pic>
      <p:sp>
        <p:nvSpPr>
          <p:cNvPr id="12" name="文本框 1">
            <a:extLst>
              <a:ext uri="{FF2B5EF4-FFF2-40B4-BE49-F238E27FC236}">
                <a16:creationId xmlns:a16="http://schemas.microsoft.com/office/drawing/2014/main" id="{5E150545-E3BB-49E2-9FE5-9B51E11BD120}"/>
              </a:ext>
            </a:extLst>
          </p:cNvPr>
          <p:cNvSpPr txBox="1">
            <a:spLocks noChangeArrowheads="1"/>
          </p:cNvSpPr>
          <p:nvPr/>
        </p:nvSpPr>
        <p:spPr bwMode="auto">
          <a:xfrm>
            <a:off x="1197617" y="1491559"/>
            <a:ext cx="3542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示例：测试管理员成功登录</a:t>
            </a:r>
          </a:p>
        </p:txBody>
      </p:sp>
      <p:sp>
        <p:nvSpPr>
          <p:cNvPr id="13" name="矩形 12">
            <a:extLst>
              <a:ext uri="{FF2B5EF4-FFF2-40B4-BE49-F238E27FC236}">
                <a16:creationId xmlns:a16="http://schemas.microsoft.com/office/drawing/2014/main" id="{492C3EEF-A555-48F0-A4DD-62EF3906C00C}"/>
              </a:ext>
            </a:extLst>
          </p:cNvPr>
          <p:cNvSpPr/>
          <p:nvPr/>
        </p:nvSpPr>
        <p:spPr>
          <a:xfrm>
            <a:off x="4585988" y="5366441"/>
            <a:ext cx="6806690" cy="35322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4" name="矩形 13">
            <a:extLst>
              <a:ext uri="{FF2B5EF4-FFF2-40B4-BE49-F238E27FC236}">
                <a16:creationId xmlns:a16="http://schemas.microsoft.com/office/drawing/2014/main" id="{90BC0177-86B0-491C-9285-6852F398B6B1}"/>
              </a:ext>
            </a:extLst>
          </p:cNvPr>
          <p:cNvSpPr/>
          <p:nvPr/>
        </p:nvSpPr>
        <p:spPr>
          <a:xfrm>
            <a:off x="4585988" y="4474525"/>
            <a:ext cx="4399392" cy="622570"/>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6" name="直接箭头连接符 5">
            <a:extLst>
              <a:ext uri="{FF2B5EF4-FFF2-40B4-BE49-F238E27FC236}">
                <a16:creationId xmlns:a16="http://schemas.microsoft.com/office/drawing/2014/main" id="{7DF2BB65-45A0-4A99-97B4-918228983403}"/>
              </a:ext>
            </a:extLst>
          </p:cNvPr>
          <p:cNvCxnSpPr>
            <a:cxnSpLocks/>
            <a:stCxn id="14" idx="1"/>
          </p:cNvCxnSpPr>
          <p:nvPr/>
        </p:nvCxnSpPr>
        <p:spPr>
          <a:xfrm flipH="1">
            <a:off x="3713584" y="4785810"/>
            <a:ext cx="872404"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F4EC4D08-6F30-482A-97D8-03EC4D3E8611}"/>
              </a:ext>
            </a:extLst>
          </p:cNvPr>
          <p:cNvCxnSpPr>
            <a:cxnSpLocks/>
          </p:cNvCxnSpPr>
          <p:nvPr/>
        </p:nvCxnSpPr>
        <p:spPr>
          <a:xfrm flipH="1">
            <a:off x="3629608" y="5522083"/>
            <a:ext cx="956380"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47">
            <a:extLst>
              <a:ext uri="{FF2B5EF4-FFF2-40B4-BE49-F238E27FC236}">
                <a16:creationId xmlns:a16="http://schemas.microsoft.com/office/drawing/2014/main" id="{A2E98DA6-4DBA-42D6-B483-C6451ED2F5C7}"/>
              </a:ext>
            </a:extLst>
          </p:cNvPr>
          <p:cNvSpPr txBox="1">
            <a:spLocks noChangeArrowheads="1"/>
          </p:cNvSpPr>
          <p:nvPr/>
        </p:nvSpPr>
        <p:spPr bwMode="auto">
          <a:xfrm>
            <a:off x="2014065" y="4616533"/>
            <a:ext cx="16960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填写用户名密码</a:t>
            </a:r>
          </a:p>
        </p:txBody>
      </p:sp>
      <p:sp>
        <p:nvSpPr>
          <p:cNvPr id="22" name="文本框 47">
            <a:extLst>
              <a:ext uri="{FF2B5EF4-FFF2-40B4-BE49-F238E27FC236}">
                <a16:creationId xmlns:a16="http://schemas.microsoft.com/office/drawing/2014/main" id="{BE3DB5E0-C497-4434-9D98-9994FB377407}"/>
              </a:ext>
            </a:extLst>
          </p:cNvPr>
          <p:cNvSpPr txBox="1">
            <a:spLocks noChangeArrowheads="1"/>
          </p:cNvSpPr>
          <p:nvPr/>
        </p:nvSpPr>
        <p:spPr bwMode="auto">
          <a:xfrm>
            <a:off x="1662204" y="5229695"/>
            <a:ext cx="204788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断言登录成功后</a:t>
            </a:r>
            <a:endParaRPr lang="en-US" altLang="zh-CN" sz="1600" dirty="0">
              <a:solidFill>
                <a:schemeClr val="bg1"/>
              </a:solidFill>
              <a:latin typeface="微软雅黑" panose="020B0503020204020204" pitchFamily="34" charset="-122"/>
              <a:ea typeface="微软雅黑" panose="020B0503020204020204" pitchFamily="34" charset="-122"/>
            </a:endParaRPr>
          </a:p>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页面出现欢迎文字</a:t>
            </a:r>
          </a:p>
        </p:txBody>
      </p:sp>
    </p:spTree>
    <p:extLst>
      <p:ext uri="{BB962C8B-B14F-4D97-AF65-F5344CB8AC3E}">
        <p14:creationId xmlns:p14="http://schemas.microsoft.com/office/powerpoint/2010/main" val="21328578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缺陷报告</a:t>
            </a:r>
          </a:p>
        </p:txBody>
      </p:sp>
      <p:sp>
        <p:nvSpPr>
          <p:cNvPr id="15" name="Freeform 56"/>
          <p:cNvSpPr>
            <a:spLocks noEditPoints="1"/>
          </p:cNvSpPr>
          <p:nvPr/>
        </p:nvSpPr>
        <p:spPr bwMode="auto">
          <a:xfrm>
            <a:off x="619288"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文本框 1"/>
          <p:cNvSpPr txBox="1">
            <a:spLocks noChangeArrowheads="1"/>
          </p:cNvSpPr>
          <p:nvPr/>
        </p:nvSpPr>
        <p:spPr bwMode="auto">
          <a:xfrm>
            <a:off x="1197617" y="1491559"/>
            <a:ext cx="34681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2000" b="1" dirty="0">
                <a:solidFill>
                  <a:schemeClr val="bg1"/>
                </a:solidFill>
                <a:latin typeface="微软雅黑" panose="020B0503020204020204" pitchFamily="34" charset="-122"/>
                <a:ea typeface="微软雅黑" panose="020B0503020204020204" pitchFamily="34" charset="-122"/>
              </a:rPr>
              <a:t>Via GitHub Issues</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3FB3916A-9895-4A36-8CD7-A5294197790C}"/>
              </a:ext>
            </a:extLst>
          </p:cNvPr>
          <p:cNvPicPr>
            <a:picLocks noChangeAspect="1"/>
          </p:cNvPicPr>
          <p:nvPr/>
        </p:nvPicPr>
        <p:blipFill>
          <a:blip r:embed="rId2"/>
          <a:stretch>
            <a:fillRect/>
          </a:stretch>
        </p:blipFill>
        <p:spPr>
          <a:xfrm>
            <a:off x="1197617" y="2278392"/>
            <a:ext cx="9401244" cy="2757508"/>
          </a:xfrm>
          <a:prstGeom prst="rect">
            <a:avLst/>
          </a:prstGeom>
        </p:spPr>
      </p:pic>
      <p:pic>
        <p:nvPicPr>
          <p:cNvPr id="4" name="图片 3">
            <a:extLst>
              <a:ext uri="{FF2B5EF4-FFF2-40B4-BE49-F238E27FC236}">
                <a16:creationId xmlns:a16="http://schemas.microsoft.com/office/drawing/2014/main" id="{FF3105EA-2B0A-47C5-9C90-E7E4A1F6234B}"/>
              </a:ext>
            </a:extLst>
          </p:cNvPr>
          <p:cNvPicPr>
            <a:picLocks noChangeAspect="1"/>
          </p:cNvPicPr>
          <p:nvPr/>
        </p:nvPicPr>
        <p:blipFill>
          <a:blip r:embed="rId3"/>
          <a:stretch>
            <a:fillRect/>
          </a:stretch>
        </p:blipFill>
        <p:spPr>
          <a:xfrm>
            <a:off x="2254898" y="1891669"/>
            <a:ext cx="7682204" cy="3954580"/>
          </a:xfrm>
          <a:prstGeom prst="rect">
            <a:avLst/>
          </a:prstGeom>
        </p:spPr>
      </p:pic>
    </p:spTree>
    <p:extLst>
      <p:ext uri="{BB962C8B-B14F-4D97-AF65-F5344CB8AC3E}">
        <p14:creationId xmlns:p14="http://schemas.microsoft.com/office/powerpoint/2010/main" val="20702974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57849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系统测试结果</a:t>
            </a:r>
          </a:p>
        </p:txBody>
      </p:sp>
      <p:sp>
        <p:nvSpPr>
          <p:cNvPr id="15" name="Freeform 56"/>
          <p:cNvSpPr>
            <a:spLocks noEditPoints="1"/>
          </p:cNvSpPr>
          <p:nvPr/>
        </p:nvSpPr>
        <p:spPr bwMode="auto">
          <a:xfrm>
            <a:off x="619288"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文本框 1"/>
          <p:cNvSpPr txBox="1">
            <a:spLocks noChangeArrowheads="1"/>
          </p:cNvSpPr>
          <p:nvPr/>
        </p:nvSpPr>
        <p:spPr bwMode="auto">
          <a:xfrm>
            <a:off x="1197617" y="1491559"/>
            <a:ext cx="34681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2000" b="1" dirty="0">
                <a:solidFill>
                  <a:schemeClr val="bg1"/>
                </a:solidFill>
                <a:latin typeface="微软雅黑" panose="020B0503020204020204" pitchFamily="34" charset="-122"/>
                <a:ea typeface="微软雅黑" panose="020B0503020204020204" pitchFamily="34" charset="-122"/>
              </a:rPr>
              <a:t>Allure</a:t>
            </a:r>
            <a:r>
              <a:rPr lang="zh-CN" altLang="en-US" sz="2000" b="1" dirty="0">
                <a:solidFill>
                  <a:schemeClr val="bg1"/>
                </a:solidFill>
                <a:latin typeface="微软雅黑" panose="020B0503020204020204" pitchFamily="34" charset="-122"/>
                <a:ea typeface="微软雅黑" panose="020B0503020204020204" pitchFamily="34" charset="-122"/>
              </a:rPr>
              <a:t>报告</a:t>
            </a:r>
          </a:p>
        </p:txBody>
      </p:sp>
      <p:pic>
        <p:nvPicPr>
          <p:cNvPr id="3" name="图片 2">
            <a:extLst>
              <a:ext uri="{FF2B5EF4-FFF2-40B4-BE49-F238E27FC236}">
                <a16:creationId xmlns:a16="http://schemas.microsoft.com/office/drawing/2014/main" id="{F4C2FD86-A2FA-47DB-AA2A-B0A7CCE76774}"/>
              </a:ext>
            </a:extLst>
          </p:cNvPr>
          <p:cNvPicPr>
            <a:picLocks noChangeAspect="1"/>
          </p:cNvPicPr>
          <p:nvPr/>
        </p:nvPicPr>
        <p:blipFill>
          <a:blip r:embed="rId2"/>
          <a:stretch>
            <a:fillRect/>
          </a:stretch>
        </p:blipFill>
        <p:spPr>
          <a:xfrm>
            <a:off x="4573753" y="843226"/>
            <a:ext cx="6109436" cy="5408288"/>
          </a:xfrm>
          <a:prstGeom prst="rect">
            <a:avLst/>
          </a:prstGeom>
        </p:spPr>
      </p:pic>
      <p:pic>
        <p:nvPicPr>
          <p:cNvPr id="4" name="图片 3">
            <a:extLst>
              <a:ext uri="{FF2B5EF4-FFF2-40B4-BE49-F238E27FC236}">
                <a16:creationId xmlns:a16="http://schemas.microsoft.com/office/drawing/2014/main" id="{4E511839-BA5C-4422-837B-D55D31F7BD88}"/>
              </a:ext>
            </a:extLst>
          </p:cNvPr>
          <p:cNvPicPr>
            <a:picLocks noChangeAspect="1"/>
          </p:cNvPicPr>
          <p:nvPr/>
        </p:nvPicPr>
        <p:blipFill>
          <a:blip r:embed="rId3"/>
          <a:stretch>
            <a:fillRect/>
          </a:stretch>
        </p:blipFill>
        <p:spPr>
          <a:xfrm>
            <a:off x="619288" y="3429000"/>
            <a:ext cx="5400714" cy="985845"/>
          </a:xfrm>
          <a:prstGeom prst="rect">
            <a:avLst/>
          </a:prstGeom>
        </p:spPr>
      </p:pic>
    </p:spTree>
    <p:extLst>
      <p:ext uri="{BB962C8B-B14F-4D97-AF65-F5344CB8AC3E}">
        <p14:creationId xmlns:p14="http://schemas.microsoft.com/office/powerpoint/2010/main" val="6302160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71795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系统测试总结</a:t>
            </a:r>
          </a:p>
        </p:txBody>
      </p:sp>
      <p:sp>
        <p:nvSpPr>
          <p:cNvPr id="15" name="Freeform 56"/>
          <p:cNvSpPr>
            <a:spLocks noEditPoints="1"/>
          </p:cNvSpPr>
          <p:nvPr/>
        </p:nvSpPr>
        <p:spPr bwMode="auto">
          <a:xfrm>
            <a:off x="619288"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文本框 1"/>
          <p:cNvSpPr txBox="1">
            <a:spLocks noChangeArrowheads="1"/>
          </p:cNvSpPr>
          <p:nvPr/>
        </p:nvSpPr>
        <p:spPr bwMode="auto">
          <a:xfrm>
            <a:off x="1197617" y="1491559"/>
            <a:ext cx="34681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自动化测试</a:t>
            </a:r>
          </a:p>
        </p:txBody>
      </p:sp>
      <p:sp>
        <p:nvSpPr>
          <p:cNvPr id="40" name="文本框 47"/>
          <p:cNvSpPr txBox="1">
            <a:spLocks noChangeArrowheads="1"/>
          </p:cNvSpPr>
          <p:nvPr/>
        </p:nvSpPr>
        <p:spPr bwMode="auto">
          <a:xfrm>
            <a:off x="1197617" y="1962012"/>
            <a:ext cx="40368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测试时间成本降低，但是配置环境复杂</a:t>
            </a:r>
          </a:p>
        </p:txBody>
      </p:sp>
      <p:sp>
        <p:nvSpPr>
          <p:cNvPr id="10" name="文本框 1">
            <a:extLst>
              <a:ext uri="{FF2B5EF4-FFF2-40B4-BE49-F238E27FC236}">
                <a16:creationId xmlns:a16="http://schemas.microsoft.com/office/drawing/2014/main" id="{1428EEA6-89C7-4750-8269-4DC661F3DDE0}"/>
              </a:ext>
            </a:extLst>
          </p:cNvPr>
          <p:cNvSpPr txBox="1">
            <a:spLocks noChangeArrowheads="1"/>
          </p:cNvSpPr>
          <p:nvPr/>
        </p:nvSpPr>
        <p:spPr bwMode="auto">
          <a:xfrm>
            <a:off x="1197617" y="2420335"/>
            <a:ext cx="34681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无法测试安全性</a:t>
            </a:r>
          </a:p>
        </p:txBody>
      </p:sp>
      <p:sp>
        <p:nvSpPr>
          <p:cNvPr id="12" name="文本框 47">
            <a:extLst>
              <a:ext uri="{FF2B5EF4-FFF2-40B4-BE49-F238E27FC236}">
                <a16:creationId xmlns:a16="http://schemas.microsoft.com/office/drawing/2014/main" id="{CD098216-2207-4928-946C-2E11963CD89E}"/>
              </a:ext>
            </a:extLst>
          </p:cNvPr>
          <p:cNvSpPr txBox="1">
            <a:spLocks noChangeArrowheads="1"/>
          </p:cNvSpPr>
          <p:nvPr/>
        </p:nvSpPr>
        <p:spPr bwMode="auto">
          <a:xfrm>
            <a:off x="1197617" y="2890788"/>
            <a:ext cx="403685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非法输入由</a:t>
            </a:r>
            <a:r>
              <a:rPr lang="en-US" altLang="zh-CN" sz="1600" dirty="0">
                <a:solidFill>
                  <a:schemeClr val="bg1"/>
                </a:solidFill>
                <a:latin typeface="微软雅黑" panose="020B0503020204020204" pitchFamily="34" charset="-122"/>
                <a:ea typeface="微软雅黑" panose="020B0503020204020204" pitchFamily="34" charset="-122"/>
              </a:rPr>
              <a:t>JS</a:t>
            </a:r>
            <a:r>
              <a:rPr lang="zh-CN" altLang="en-US" sz="1600" dirty="0">
                <a:solidFill>
                  <a:schemeClr val="bg1"/>
                </a:solidFill>
                <a:latin typeface="微软雅黑" panose="020B0503020204020204" pitchFamily="34" charset="-122"/>
                <a:ea typeface="微软雅黑" panose="020B0503020204020204" pitchFamily="34" charset="-122"/>
              </a:rPr>
              <a:t>屏蔽，但是无法阻止直接通过</a:t>
            </a:r>
            <a:r>
              <a:rPr lang="en-US" altLang="zh-CN" sz="1600" dirty="0">
                <a:solidFill>
                  <a:schemeClr val="bg1"/>
                </a:solidFill>
                <a:latin typeface="微软雅黑" panose="020B0503020204020204" pitchFamily="34" charset="-122"/>
                <a:ea typeface="微软雅黑" panose="020B0503020204020204" pitchFamily="34" charset="-122"/>
              </a:rPr>
              <a:t>Chrome Console</a:t>
            </a:r>
            <a:r>
              <a:rPr lang="zh-CN" altLang="en-US" sz="1600" dirty="0">
                <a:solidFill>
                  <a:schemeClr val="bg1"/>
                </a:solidFill>
                <a:latin typeface="微软雅黑" panose="020B0503020204020204" pitchFamily="34" charset="-122"/>
                <a:ea typeface="微软雅黑" panose="020B0503020204020204" pitchFamily="34" charset="-122"/>
              </a:rPr>
              <a:t>发送的非法请求</a:t>
            </a:r>
          </a:p>
        </p:txBody>
      </p:sp>
    </p:spTree>
    <p:extLst>
      <p:ext uri="{BB962C8B-B14F-4D97-AF65-F5344CB8AC3E}">
        <p14:creationId xmlns:p14="http://schemas.microsoft.com/office/powerpoint/2010/main" val="3315066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41" name="椭圆 2"/>
          <p:cNvSpPr>
            <a:spLocks noChangeArrowheads="1"/>
          </p:cNvSpPr>
          <p:nvPr/>
        </p:nvSpPr>
        <p:spPr bwMode="auto">
          <a:xfrm>
            <a:off x="9531277" y="2049891"/>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42" name="椭圆 2"/>
          <p:cNvSpPr>
            <a:spLocks noChangeArrowheads="1"/>
          </p:cNvSpPr>
          <p:nvPr/>
        </p:nvSpPr>
        <p:spPr bwMode="auto">
          <a:xfrm>
            <a:off x="9618141" y="2140593"/>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39" name="椭圆 2"/>
          <p:cNvSpPr>
            <a:spLocks noChangeArrowheads="1"/>
          </p:cNvSpPr>
          <p:nvPr/>
        </p:nvSpPr>
        <p:spPr bwMode="auto">
          <a:xfrm>
            <a:off x="6915044" y="2049891"/>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40" name="椭圆 2"/>
          <p:cNvSpPr>
            <a:spLocks noChangeArrowheads="1"/>
          </p:cNvSpPr>
          <p:nvPr/>
        </p:nvSpPr>
        <p:spPr bwMode="auto">
          <a:xfrm>
            <a:off x="7001908" y="2140593"/>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37" name="椭圆 2"/>
          <p:cNvSpPr>
            <a:spLocks noChangeArrowheads="1"/>
          </p:cNvSpPr>
          <p:nvPr/>
        </p:nvSpPr>
        <p:spPr bwMode="auto">
          <a:xfrm>
            <a:off x="4271252" y="2075325"/>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38" name="椭圆 2"/>
          <p:cNvSpPr>
            <a:spLocks noChangeArrowheads="1"/>
          </p:cNvSpPr>
          <p:nvPr/>
        </p:nvSpPr>
        <p:spPr bwMode="auto">
          <a:xfrm>
            <a:off x="4358116" y="2166027"/>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36" name="椭圆 2"/>
          <p:cNvSpPr>
            <a:spLocks noChangeArrowheads="1"/>
          </p:cNvSpPr>
          <p:nvPr/>
        </p:nvSpPr>
        <p:spPr bwMode="auto">
          <a:xfrm>
            <a:off x="1602218" y="2083898"/>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35" name="椭圆 2"/>
          <p:cNvSpPr>
            <a:spLocks noChangeArrowheads="1"/>
          </p:cNvSpPr>
          <p:nvPr/>
        </p:nvSpPr>
        <p:spPr bwMode="auto">
          <a:xfrm>
            <a:off x="1689082" y="2174600"/>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20" name="TextBox 12"/>
          <p:cNvSpPr txBox="1">
            <a:spLocks noChangeArrowheads="1"/>
          </p:cNvSpPr>
          <p:nvPr/>
        </p:nvSpPr>
        <p:spPr bwMode="auto">
          <a:xfrm>
            <a:off x="1436383" y="3234139"/>
            <a:ext cx="18252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需求说明</a:t>
            </a:r>
          </a:p>
        </p:txBody>
      </p:sp>
      <p:pic>
        <p:nvPicPr>
          <p:cNvPr id="34" name="图片 33"/>
          <p:cNvPicPr>
            <a:picLocks noChangeAspect="1"/>
          </p:cNvPicPr>
          <p:nvPr/>
        </p:nvPicPr>
        <p:blipFill rotWithShape="1">
          <a:blip r:embed="rId2">
            <a:extLst>
              <a:ext uri="{28A0092B-C50C-407E-A947-70E740481C1C}">
                <a14:useLocalDpi xmlns:a14="http://schemas.microsoft.com/office/drawing/2010/main" val="0"/>
              </a:ext>
            </a:extLst>
          </a:blip>
          <a:srcRect l="1943" t="46150" r="10714"/>
          <a:stretch/>
        </p:blipFill>
        <p:spPr>
          <a:xfrm>
            <a:off x="-11289" y="3725332"/>
            <a:ext cx="12190589" cy="3131609"/>
          </a:xfrm>
          <a:prstGeom prst="rect">
            <a:avLst/>
          </a:prstGeom>
        </p:spPr>
      </p:pic>
      <p:sp>
        <p:nvSpPr>
          <p:cNvPr id="10" name="文本框 1"/>
          <p:cNvSpPr txBox="1">
            <a:spLocks noChangeArrowheads="1"/>
          </p:cNvSpPr>
          <p:nvPr/>
        </p:nvSpPr>
        <p:spPr bwMode="auto">
          <a:xfrm>
            <a:off x="5410080" y="1116647"/>
            <a:ext cx="140611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4400" b="1" dirty="0">
                <a:solidFill>
                  <a:schemeClr val="bg1"/>
                </a:solidFill>
                <a:latin typeface="微软雅黑" panose="020B0503020204020204" pitchFamily="34" charset="-122"/>
                <a:ea typeface="微软雅黑" panose="020B0503020204020204" pitchFamily="34" charset="-122"/>
              </a:rPr>
              <a:t>目录</a:t>
            </a:r>
          </a:p>
        </p:txBody>
      </p:sp>
      <p:sp>
        <p:nvSpPr>
          <p:cNvPr id="12" name="椭圆 2"/>
          <p:cNvSpPr>
            <a:spLocks noChangeArrowheads="1"/>
          </p:cNvSpPr>
          <p:nvPr/>
        </p:nvSpPr>
        <p:spPr bwMode="auto">
          <a:xfrm>
            <a:off x="1778522" y="2264040"/>
            <a:ext cx="749512" cy="749512"/>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3" name="椭圆 20"/>
          <p:cNvSpPr>
            <a:spLocks noChangeArrowheads="1"/>
          </p:cNvSpPr>
          <p:nvPr/>
        </p:nvSpPr>
        <p:spPr bwMode="auto">
          <a:xfrm>
            <a:off x="4456112" y="2253723"/>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4" name="椭圆 21"/>
          <p:cNvSpPr>
            <a:spLocks noChangeArrowheads="1"/>
          </p:cNvSpPr>
          <p:nvPr/>
        </p:nvSpPr>
        <p:spPr bwMode="auto">
          <a:xfrm>
            <a:off x="7083535" y="2231360"/>
            <a:ext cx="749513" cy="749512"/>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5" name="椭圆 22"/>
          <p:cNvSpPr>
            <a:spLocks noChangeArrowheads="1"/>
          </p:cNvSpPr>
          <p:nvPr/>
        </p:nvSpPr>
        <p:spPr bwMode="auto">
          <a:xfrm>
            <a:off x="9713023" y="2231360"/>
            <a:ext cx="749513" cy="749512"/>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21" name="TextBox 19"/>
          <p:cNvSpPr txBox="1">
            <a:spLocks noChangeArrowheads="1"/>
          </p:cNvSpPr>
          <p:nvPr/>
        </p:nvSpPr>
        <p:spPr bwMode="auto">
          <a:xfrm>
            <a:off x="3700405" y="3257229"/>
            <a:ext cx="2258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功能演示</a:t>
            </a:r>
          </a:p>
        </p:txBody>
      </p:sp>
      <p:sp>
        <p:nvSpPr>
          <p:cNvPr id="22" name="TextBox 26"/>
          <p:cNvSpPr txBox="1">
            <a:spLocks noChangeArrowheads="1"/>
          </p:cNvSpPr>
          <p:nvPr/>
        </p:nvSpPr>
        <p:spPr bwMode="auto">
          <a:xfrm>
            <a:off x="6583962" y="3234139"/>
            <a:ext cx="18252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测试思想</a:t>
            </a:r>
          </a:p>
        </p:txBody>
      </p:sp>
      <p:sp>
        <p:nvSpPr>
          <p:cNvPr id="23" name="TextBox 33"/>
          <p:cNvSpPr txBox="1">
            <a:spLocks noChangeArrowheads="1"/>
          </p:cNvSpPr>
          <p:nvPr/>
        </p:nvSpPr>
        <p:spPr bwMode="auto">
          <a:xfrm>
            <a:off x="9095483" y="3165523"/>
            <a:ext cx="20606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项目特色</a:t>
            </a:r>
          </a:p>
        </p:txBody>
      </p:sp>
      <p:sp>
        <p:nvSpPr>
          <p:cNvPr id="24" name="TextBox 13"/>
          <p:cNvSpPr txBox="1">
            <a:spLocks noChangeArrowheads="1"/>
          </p:cNvSpPr>
          <p:nvPr/>
        </p:nvSpPr>
        <p:spPr bwMode="auto">
          <a:xfrm>
            <a:off x="1112797" y="3629089"/>
            <a:ext cx="2168148"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sz="1600" dirty="0">
                <a:solidFill>
                  <a:schemeClr val="bg1"/>
                </a:solidFill>
                <a:latin typeface="微软雅黑" panose="020B0503020204020204" pitchFamily="34" charset="-122"/>
                <a:ea typeface="微软雅黑" panose="020B0503020204020204" pitchFamily="34" charset="-122"/>
              </a:rPr>
              <a:t>郭源杰</a:t>
            </a:r>
          </a:p>
        </p:txBody>
      </p:sp>
      <p:sp>
        <p:nvSpPr>
          <p:cNvPr id="25" name="TextBox 13"/>
          <p:cNvSpPr txBox="1">
            <a:spLocks noChangeArrowheads="1"/>
          </p:cNvSpPr>
          <p:nvPr/>
        </p:nvSpPr>
        <p:spPr bwMode="auto">
          <a:xfrm>
            <a:off x="3670440" y="3627188"/>
            <a:ext cx="2374489"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sz="1600" dirty="0">
                <a:solidFill>
                  <a:schemeClr val="bg1"/>
                </a:solidFill>
                <a:latin typeface="微软雅黑" panose="020B0503020204020204" pitchFamily="34" charset="-122"/>
                <a:ea typeface="微软雅黑" panose="020B0503020204020204" pitchFamily="34" charset="-122"/>
              </a:rPr>
              <a:t>郭源杰</a:t>
            </a:r>
          </a:p>
        </p:txBody>
      </p:sp>
      <p:sp>
        <p:nvSpPr>
          <p:cNvPr id="26" name="TextBox 13"/>
          <p:cNvSpPr txBox="1">
            <a:spLocks noChangeArrowheads="1"/>
          </p:cNvSpPr>
          <p:nvPr/>
        </p:nvSpPr>
        <p:spPr bwMode="auto">
          <a:xfrm>
            <a:off x="6347933" y="3650636"/>
            <a:ext cx="2511521"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sz="1600" dirty="0">
                <a:solidFill>
                  <a:schemeClr val="bg1"/>
                </a:solidFill>
                <a:latin typeface="微软雅黑" panose="020B0503020204020204" pitchFamily="34" charset="-122"/>
                <a:ea typeface="微软雅黑" panose="020B0503020204020204" pitchFamily="34" charset="-122"/>
              </a:rPr>
              <a:t>郭源杰 彭钧涛 李尚真</a:t>
            </a:r>
          </a:p>
        </p:txBody>
      </p:sp>
      <p:sp>
        <p:nvSpPr>
          <p:cNvPr id="27" name="TextBox 13"/>
          <p:cNvSpPr txBox="1">
            <a:spLocks noChangeArrowheads="1"/>
          </p:cNvSpPr>
          <p:nvPr/>
        </p:nvSpPr>
        <p:spPr bwMode="auto">
          <a:xfrm>
            <a:off x="9163264" y="3659111"/>
            <a:ext cx="1925082"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sz="1600" dirty="0">
                <a:solidFill>
                  <a:schemeClr val="bg1"/>
                </a:solidFill>
                <a:latin typeface="微软雅黑" panose="020B0503020204020204" pitchFamily="34" charset="-122"/>
                <a:ea typeface="微软雅黑" panose="020B0503020204020204" pitchFamily="34" charset="-122"/>
              </a:rPr>
              <a:t>彭钧涛</a:t>
            </a:r>
          </a:p>
        </p:txBody>
      </p:sp>
      <p:sp>
        <p:nvSpPr>
          <p:cNvPr id="28" name="Freeform 35"/>
          <p:cNvSpPr>
            <a:spLocks noEditPoints="1"/>
          </p:cNvSpPr>
          <p:nvPr/>
        </p:nvSpPr>
        <p:spPr bwMode="auto">
          <a:xfrm>
            <a:off x="2018384" y="2392442"/>
            <a:ext cx="295913" cy="406769"/>
          </a:xfrm>
          <a:custGeom>
            <a:avLst/>
            <a:gdLst>
              <a:gd name="T0" fmla="*/ 331 w 331"/>
              <a:gd name="T1" fmla="*/ 161 h 455"/>
              <a:gd name="T2" fmla="*/ 170 w 331"/>
              <a:gd name="T3" fmla="*/ 0 h 455"/>
              <a:gd name="T4" fmla="*/ 158 w 331"/>
              <a:gd name="T5" fmla="*/ 0 h 455"/>
              <a:gd name="T6" fmla="*/ 151 w 331"/>
              <a:gd name="T7" fmla="*/ 0 h 455"/>
              <a:gd name="T8" fmla="*/ 0 w 331"/>
              <a:gd name="T9" fmla="*/ 0 h 455"/>
              <a:gd name="T10" fmla="*/ 0 w 331"/>
              <a:gd name="T11" fmla="*/ 455 h 455"/>
              <a:gd name="T12" fmla="*/ 331 w 331"/>
              <a:gd name="T13" fmla="*/ 455 h 455"/>
              <a:gd name="T14" fmla="*/ 331 w 331"/>
              <a:gd name="T15" fmla="*/ 161 h 455"/>
              <a:gd name="T16" fmla="*/ 331 w 331"/>
              <a:gd name="T17" fmla="*/ 161 h 455"/>
              <a:gd name="T18" fmla="*/ 170 w 331"/>
              <a:gd name="T19" fmla="*/ 29 h 455"/>
              <a:gd name="T20" fmla="*/ 295 w 331"/>
              <a:gd name="T21" fmla="*/ 152 h 455"/>
              <a:gd name="T22" fmla="*/ 170 w 331"/>
              <a:gd name="T23" fmla="*/ 152 h 455"/>
              <a:gd name="T24" fmla="*/ 170 w 331"/>
              <a:gd name="T25" fmla="*/ 29 h 455"/>
              <a:gd name="T26" fmla="*/ 19 w 331"/>
              <a:gd name="T27" fmla="*/ 436 h 455"/>
              <a:gd name="T28" fmla="*/ 19 w 331"/>
              <a:gd name="T29" fmla="*/ 19 h 455"/>
              <a:gd name="T30" fmla="*/ 151 w 331"/>
              <a:gd name="T31" fmla="*/ 19 h 455"/>
              <a:gd name="T32" fmla="*/ 151 w 331"/>
              <a:gd name="T33" fmla="*/ 171 h 455"/>
              <a:gd name="T34" fmla="*/ 312 w 331"/>
              <a:gd name="T35" fmla="*/ 171 h 455"/>
              <a:gd name="T36" fmla="*/ 312 w 331"/>
              <a:gd name="T37" fmla="*/ 436 h 455"/>
              <a:gd name="T38" fmla="*/ 19 w 331"/>
              <a:gd name="T39" fmla="*/ 436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1" h="455">
                <a:moveTo>
                  <a:pt x="331" y="161"/>
                </a:moveTo>
                <a:lnTo>
                  <a:pt x="170" y="0"/>
                </a:lnTo>
                <a:lnTo>
                  <a:pt x="158" y="0"/>
                </a:lnTo>
                <a:lnTo>
                  <a:pt x="151" y="0"/>
                </a:lnTo>
                <a:lnTo>
                  <a:pt x="0" y="0"/>
                </a:lnTo>
                <a:lnTo>
                  <a:pt x="0" y="455"/>
                </a:lnTo>
                <a:lnTo>
                  <a:pt x="331" y="455"/>
                </a:lnTo>
                <a:lnTo>
                  <a:pt x="331" y="161"/>
                </a:lnTo>
                <a:lnTo>
                  <a:pt x="331" y="161"/>
                </a:lnTo>
                <a:close/>
                <a:moveTo>
                  <a:pt x="170" y="29"/>
                </a:moveTo>
                <a:lnTo>
                  <a:pt x="295" y="152"/>
                </a:lnTo>
                <a:lnTo>
                  <a:pt x="170" y="152"/>
                </a:lnTo>
                <a:lnTo>
                  <a:pt x="170" y="29"/>
                </a:lnTo>
                <a:close/>
                <a:moveTo>
                  <a:pt x="19" y="436"/>
                </a:moveTo>
                <a:lnTo>
                  <a:pt x="19" y="19"/>
                </a:lnTo>
                <a:lnTo>
                  <a:pt x="151" y="19"/>
                </a:lnTo>
                <a:lnTo>
                  <a:pt x="151" y="171"/>
                </a:lnTo>
                <a:lnTo>
                  <a:pt x="312" y="171"/>
                </a:lnTo>
                <a:lnTo>
                  <a:pt x="312" y="436"/>
                </a:lnTo>
                <a:lnTo>
                  <a:pt x="19" y="43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45"/>
          <p:cNvSpPr>
            <a:spLocks noEditPoints="1"/>
          </p:cNvSpPr>
          <p:nvPr/>
        </p:nvSpPr>
        <p:spPr bwMode="auto">
          <a:xfrm>
            <a:off x="4625842" y="2449735"/>
            <a:ext cx="407988" cy="390525"/>
          </a:xfrm>
          <a:custGeom>
            <a:avLst/>
            <a:gdLst>
              <a:gd name="T0" fmla="*/ 109 w 109"/>
              <a:gd name="T1" fmla="*/ 28 h 104"/>
              <a:gd name="T2" fmla="*/ 25 w 109"/>
              <a:gd name="T3" fmla="*/ 28 h 104"/>
              <a:gd name="T4" fmla="*/ 18 w 109"/>
              <a:gd name="T5" fmla="*/ 0 h 104"/>
              <a:gd name="T6" fmla="*/ 0 w 109"/>
              <a:gd name="T7" fmla="*/ 0 h 104"/>
              <a:gd name="T8" fmla="*/ 0 w 109"/>
              <a:gd name="T9" fmla="*/ 4 h 104"/>
              <a:gd name="T10" fmla="*/ 15 w 109"/>
              <a:gd name="T11" fmla="*/ 4 h 104"/>
              <a:gd name="T12" fmla="*/ 35 w 109"/>
              <a:gd name="T13" fmla="*/ 84 h 104"/>
              <a:gd name="T14" fmla="*/ 28 w 109"/>
              <a:gd name="T15" fmla="*/ 94 h 104"/>
              <a:gd name="T16" fmla="*/ 38 w 109"/>
              <a:gd name="T17" fmla="*/ 104 h 104"/>
              <a:gd name="T18" fmla="*/ 48 w 109"/>
              <a:gd name="T19" fmla="*/ 94 h 104"/>
              <a:gd name="T20" fmla="*/ 46 w 109"/>
              <a:gd name="T21" fmla="*/ 88 h 104"/>
              <a:gd name="T22" fmla="*/ 74 w 109"/>
              <a:gd name="T23" fmla="*/ 88 h 104"/>
              <a:gd name="T24" fmla="*/ 72 w 109"/>
              <a:gd name="T25" fmla="*/ 94 h 104"/>
              <a:gd name="T26" fmla="*/ 82 w 109"/>
              <a:gd name="T27" fmla="*/ 104 h 104"/>
              <a:gd name="T28" fmla="*/ 92 w 109"/>
              <a:gd name="T29" fmla="*/ 94 h 104"/>
              <a:gd name="T30" fmla="*/ 82 w 109"/>
              <a:gd name="T31" fmla="*/ 84 h 104"/>
              <a:gd name="T32" fmla="*/ 39 w 109"/>
              <a:gd name="T33" fmla="*/ 84 h 104"/>
              <a:gd name="T34" fmla="*/ 37 w 109"/>
              <a:gd name="T35" fmla="*/ 76 h 104"/>
              <a:gd name="T36" fmla="*/ 93 w 109"/>
              <a:gd name="T37" fmla="*/ 76 h 104"/>
              <a:gd name="T38" fmla="*/ 109 w 109"/>
              <a:gd name="T39" fmla="*/ 28 h 104"/>
              <a:gd name="T40" fmla="*/ 44 w 109"/>
              <a:gd name="T41" fmla="*/ 94 h 104"/>
              <a:gd name="T42" fmla="*/ 38 w 109"/>
              <a:gd name="T43" fmla="*/ 100 h 104"/>
              <a:gd name="T44" fmla="*/ 32 w 109"/>
              <a:gd name="T45" fmla="*/ 94 h 104"/>
              <a:gd name="T46" fmla="*/ 38 w 109"/>
              <a:gd name="T47" fmla="*/ 88 h 104"/>
              <a:gd name="T48" fmla="*/ 44 w 109"/>
              <a:gd name="T49" fmla="*/ 94 h 104"/>
              <a:gd name="T50" fmla="*/ 88 w 109"/>
              <a:gd name="T51" fmla="*/ 94 h 104"/>
              <a:gd name="T52" fmla="*/ 82 w 109"/>
              <a:gd name="T53" fmla="*/ 100 h 104"/>
              <a:gd name="T54" fmla="*/ 76 w 109"/>
              <a:gd name="T55" fmla="*/ 94 h 104"/>
              <a:gd name="T56" fmla="*/ 82 w 109"/>
              <a:gd name="T57" fmla="*/ 88 h 104"/>
              <a:gd name="T58" fmla="*/ 88 w 109"/>
              <a:gd name="T59" fmla="*/ 94 h 104"/>
              <a:gd name="T60" fmla="*/ 36 w 109"/>
              <a:gd name="T61" fmla="*/ 72 h 104"/>
              <a:gd name="T62" fmla="*/ 26 w 109"/>
              <a:gd name="T63" fmla="*/ 32 h 104"/>
              <a:gd name="T64" fmla="*/ 104 w 109"/>
              <a:gd name="T65" fmla="*/ 32 h 104"/>
              <a:gd name="T66" fmla="*/ 90 w 109"/>
              <a:gd name="T67" fmla="*/ 72 h 104"/>
              <a:gd name="T68" fmla="*/ 36 w 109"/>
              <a:gd name="T69" fmla="*/ 7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9" h="104">
                <a:moveTo>
                  <a:pt x="109" y="28"/>
                </a:moveTo>
                <a:cubicBezTo>
                  <a:pt x="25" y="28"/>
                  <a:pt x="25" y="28"/>
                  <a:pt x="25" y="28"/>
                </a:cubicBezTo>
                <a:cubicBezTo>
                  <a:pt x="18" y="0"/>
                  <a:pt x="18" y="0"/>
                  <a:pt x="18" y="0"/>
                </a:cubicBezTo>
                <a:cubicBezTo>
                  <a:pt x="0" y="0"/>
                  <a:pt x="0" y="0"/>
                  <a:pt x="0" y="0"/>
                </a:cubicBezTo>
                <a:cubicBezTo>
                  <a:pt x="0" y="4"/>
                  <a:pt x="0" y="4"/>
                  <a:pt x="0" y="4"/>
                </a:cubicBezTo>
                <a:cubicBezTo>
                  <a:pt x="15" y="4"/>
                  <a:pt x="15" y="4"/>
                  <a:pt x="15" y="4"/>
                </a:cubicBezTo>
                <a:cubicBezTo>
                  <a:pt x="35" y="84"/>
                  <a:pt x="35" y="84"/>
                  <a:pt x="35" y="84"/>
                </a:cubicBezTo>
                <a:cubicBezTo>
                  <a:pt x="31" y="85"/>
                  <a:pt x="28" y="89"/>
                  <a:pt x="28" y="94"/>
                </a:cubicBezTo>
                <a:cubicBezTo>
                  <a:pt x="28" y="99"/>
                  <a:pt x="32" y="104"/>
                  <a:pt x="38" y="104"/>
                </a:cubicBezTo>
                <a:cubicBezTo>
                  <a:pt x="43" y="104"/>
                  <a:pt x="48" y="99"/>
                  <a:pt x="48" y="94"/>
                </a:cubicBezTo>
                <a:cubicBezTo>
                  <a:pt x="48" y="91"/>
                  <a:pt x="47" y="89"/>
                  <a:pt x="46" y="88"/>
                </a:cubicBezTo>
                <a:cubicBezTo>
                  <a:pt x="74" y="88"/>
                  <a:pt x="74" y="88"/>
                  <a:pt x="74" y="88"/>
                </a:cubicBezTo>
                <a:cubicBezTo>
                  <a:pt x="72" y="89"/>
                  <a:pt x="72" y="91"/>
                  <a:pt x="72" y="94"/>
                </a:cubicBezTo>
                <a:cubicBezTo>
                  <a:pt x="72" y="99"/>
                  <a:pt x="76" y="104"/>
                  <a:pt x="82" y="104"/>
                </a:cubicBezTo>
                <a:cubicBezTo>
                  <a:pt x="87" y="104"/>
                  <a:pt x="92" y="99"/>
                  <a:pt x="92" y="94"/>
                </a:cubicBezTo>
                <a:cubicBezTo>
                  <a:pt x="92" y="88"/>
                  <a:pt x="87" y="84"/>
                  <a:pt x="82" y="84"/>
                </a:cubicBezTo>
                <a:cubicBezTo>
                  <a:pt x="39" y="84"/>
                  <a:pt x="39" y="84"/>
                  <a:pt x="39" y="84"/>
                </a:cubicBezTo>
                <a:cubicBezTo>
                  <a:pt x="37" y="76"/>
                  <a:pt x="37" y="76"/>
                  <a:pt x="37" y="76"/>
                </a:cubicBezTo>
                <a:cubicBezTo>
                  <a:pt x="93" y="76"/>
                  <a:pt x="93" y="76"/>
                  <a:pt x="93" y="76"/>
                </a:cubicBezTo>
                <a:lnTo>
                  <a:pt x="109" y="28"/>
                </a:lnTo>
                <a:close/>
                <a:moveTo>
                  <a:pt x="44" y="94"/>
                </a:moveTo>
                <a:cubicBezTo>
                  <a:pt x="44" y="97"/>
                  <a:pt x="41" y="100"/>
                  <a:pt x="38" y="100"/>
                </a:cubicBezTo>
                <a:cubicBezTo>
                  <a:pt x="34" y="100"/>
                  <a:pt x="32" y="97"/>
                  <a:pt x="32" y="94"/>
                </a:cubicBezTo>
                <a:cubicBezTo>
                  <a:pt x="32" y="90"/>
                  <a:pt x="34" y="88"/>
                  <a:pt x="38" y="88"/>
                </a:cubicBezTo>
                <a:cubicBezTo>
                  <a:pt x="41" y="88"/>
                  <a:pt x="44" y="90"/>
                  <a:pt x="44" y="94"/>
                </a:cubicBezTo>
                <a:close/>
                <a:moveTo>
                  <a:pt x="88" y="94"/>
                </a:moveTo>
                <a:cubicBezTo>
                  <a:pt x="88" y="97"/>
                  <a:pt x="85" y="100"/>
                  <a:pt x="82" y="100"/>
                </a:cubicBezTo>
                <a:cubicBezTo>
                  <a:pt x="78" y="100"/>
                  <a:pt x="76" y="97"/>
                  <a:pt x="76" y="94"/>
                </a:cubicBezTo>
                <a:cubicBezTo>
                  <a:pt x="76" y="90"/>
                  <a:pt x="78" y="88"/>
                  <a:pt x="82" y="88"/>
                </a:cubicBezTo>
                <a:cubicBezTo>
                  <a:pt x="85" y="88"/>
                  <a:pt x="88" y="90"/>
                  <a:pt x="88" y="94"/>
                </a:cubicBezTo>
                <a:close/>
                <a:moveTo>
                  <a:pt x="36" y="72"/>
                </a:moveTo>
                <a:cubicBezTo>
                  <a:pt x="26" y="32"/>
                  <a:pt x="26" y="32"/>
                  <a:pt x="26" y="32"/>
                </a:cubicBezTo>
                <a:cubicBezTo>
                  <a:pt x="104" y="32"/>
                  <a:pt x="104" y="32"/>
                  <a:pt x="104" y="32"/>
                </a:cubicBezTo>
                <a:cubicBezTo>
                  <a:pt x="90" y="72"/>
                  <a:pt x="90" y="72"/>
                  <a:pt x="90" y="72"/>
                </a:cubicBezTo>
                <a:lnTo>
                  <a:pt x="36" y="7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56"/>
          <p:cNvSpPr>
            <a:spLocks noEditPoints="1"/>
          </p:cNvSpPr>
          <p:nvPr/>
        </p:nvSpPr>
        <p:spPr bwMode="auto">
          <a:xfrm>
            <a:off x="7292856" y="237070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1" name="组合 30"/>
          <p:cNvGrpSpPr/>
          <p:nvPr/>
        </p:nvGrpSpPr>
        <p:grpSpPr>
          <a:xfrm>
            <a:off x="9847961" y="2406581"/>
            <a:ext cx="505850" cy="320609"/>
            <a:chOff x="2311400" y="5180013"/>
            <a:chExt cx="901700" cy="571500"/>
          </a:xfrm>
          <a:solidFill>
            <a:schemeClr val="bg1"/>
          </a:solidFill>
        </p:grpSpPr>
        <p:sp>
          <p:nvSpPr>
            <p:cNvPr id="32" name="Freeform 38"/>
            <p:cNvSpPr>
              <a:spLocks noEditPoints="1"/>
            </p:cNvSpPr>
            <p:nvPr/>
          </p:nvSpPr>
          <p:spPr bwMode="auto">
            <a:xfrm>
              <a:off x="2311400" y="5180013"/>
              <a:ext cx="901700" cy="571500"/>
            </a:xfrm>
            <a:custGeom>
              <a:avLst/>
              <a:gdLst>
                <a:gd name="T0" fmla="*/ 196 w 240"/>
                <a:gd name="T1" fmla="*/ 64 h 152"/>
                <a:gd name="T2" fmla="*/ 196 w 240"/>
                <a:gd name="T3" fmla="*/ 62 h 152"/>
                <a:gd name="T4" fmla="*/ 134 w 240"/>
                <a:gd name="T5" fmla="*/ 0 h 152"/>
                <a:gd name="T6" fmla="*/ 78 w 240"/>
                <a:gd name="T7" fmla="*/ 35 h 152"/>
                <a:gd name="T8" fmla="*/ 64 w 240"/>
                <a:gd name="T9" fmla="*/ 32 h 152"/>
                <a:gd name="T10" fmla="*/ 32 w 240"/>
                <a:gd name="T11" fmla="*/ 58 h 152"/>
                <a:gd name="T12" fmla="*/ 0 w 240"/>
                <a:gd name="T13" fmla="*/ 104 h 152"/>
                <a:gd name="T14" fmla="*/ 48 w 240"/>
                <a:gd name="T15" fmla="*/ 152 h 152"/>
                <a:gd name="T16" fmla="*/ 196 w 240"/>
                <a:gd name="T17" fmla="*/ 152 h 152"/>
                <a:gd name="T18" fmla="*/ 196 w 240"/>
                <a:gd name="T19" fmla="*/ 152 h 152"/>
                <a:gd name="T20" fmla="*/ 240 w 240"/>
                <a:gd name="T21" fmla="*/ 108 h 152"/>
                <a:gd name="T22" fmla="*/ 196 w 240"/>
                <a:gd name="T23" fmla="*/ 64 h 152"/>
                <a:gd name="T24" fmla="*/ 196 w 240"/>
                <a:gd name="T25" fmla="*/ 144 h 152"/>
                <a:gd name="T26" fmla="*/ 194 w 240"/>
                <a:gd name="T27" fmla="*/ 144 h 152"/>
                <a:gd name="T28" fmla="*/ 48 w 240"/>
                <a:gd name="T29" fmla="*/ 144 h 152"/>
                <a:gd name="T30" fmla="*/ 8 w 240"/>
                <a:gd name="T31" fmla="*/ 104 h 152"/>
                <a:gd name="T32" fmla="*/ 35 w 240"/>
                <a:gd name="T33" fmla="*/ 66 h 152"/>
                <a:gd name="T34" fmla="*/ 39 w 240"/>
                <a:gd name="T35" fmla="*/ 64 h 152"/>
                <a:gd name="T36" fmla="*/ 40 w 240"/>
                <a:gd name="T37" fmla="*/ 60 h 152"/>
                <a:gd name="T38" fmla="*/ 64 w 240"/>
                <a:gd name="T39" fmla="*/ 40 h 152"/>
                <a:gd name="T40" fmla="*/ 74 w 240"/>
                <a:gd name="T41" fmla="*/ 42 h 152"/>
                <a:gd name="T42" fmla="*/ 82 w 240"/>
                <a:gd name="T43" fmla="*/ 46 h 152"/>
                <a:gd name="T44" fmla="*/ 85 w 240"/>
                <a:gd name="T45" fmla="*/ 38 h 152"/>
                <a:gd name="T46" fmla="*/ 134 w 240"/>
                <a:gd name="T47" fmla="*/ 8 h 152"/>
                <a:gd name="T48" fmla="*/ 188 w 240"/>
                <a:gd name="T49" fmla="*/ 62 h 152"/>
                <a:gd name="T50" fmla="*/ 188 w 240"/>
                <a:gd name="T51" fmla="*/ 62 h 152"/>
                <a:gd name="T52" fmla="*/ 188 w 240"/>
                <a:gd name="T53" fmla="*/ 63 h 152"/>
                <a:gd name="T54" fmla="*/ 188 w 240"/>
                <a:gd name="T55" fmla="*/ 72 h 152"/>
                <a:gd name="T56" fmla="*/ 196 w 240"/>
                <a:gd name="T57" fmla="*/ 72 h 152"/>
                <a:gd name="T58" fmla="*/ 232 w 240"/>
                <a:gd name="T59" fmla="*/ 108 h 152"/>
                <a:gd name="T60" fmla="*/ 196 w 240"/>
                <a:gd name="T61" fmla="*/ 1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152">
                  <a:moveTo>
                    <a:pt x="196" y="64"/>
                  </a:moveTo>
                  <a:cubicBezTo>
                    <a:pt x="196" y="63"/>
                    <a:pt x="196" y="62"/>
                    <a:pt x="196" y="62"/>
                  </a:cubicBezTo>
                  <a:cubicBezTo>
                    <a:pt x="196" y="27"/>
                    <a:pt x="168" y="0"/>
                    <a:pt x="134" y="0"/>
                  </a:cubicBezTo>
                  <a:cubicBezTo>
                    <a:pt x="109" y="0"/>
                    <a:pt x="88" y="14"/>
                    <a:pt x="78" y="35"/>
                  </a:cubicBezTo>
                  <a:cubicBezTo>
                    <a:pt x="74" y="33"/>
                    <a:pt x="69" y="32"/>
                    <a:pt x="64" y="32"/>
                  </a:cubicBezTo>
                  <a:cubicBezTo>
                    <a:pt x="48" y="32"/>
                    <a:pt x="35" y="43"/>
                    <a:pt x="32" y="58"/>
                  </a:cubicBezTo>
                  <a:cubicBezTo>
                    <a:pt x="13" y="65"/>
                    <a:pt x="0" y="82"/>
                    <a:pt x="0" y="104"/>
                  </a:cubicBezTo>
                  <a:cubicBezTo>
                    <a:pt x="0" y="130"/>
                    <a:pt x="21" y="152"/>
                    <a:pt x="48" y="152"/>
                  </a:cubicBezTo>
                  <a:cubicBezTo>
                    <a:pt x="196" y="152"/>
                    <a:pt x="196" y="152"/>
                    <a:pt x="196" y="152"/>
                  </a:cubicBezTo>
                  <a:cubicBezTo>
                    <a:pt x="196" y="152"/>
                    <a:pt x="196" y="152"/>
                    <a:pt x="196" y="152"/>
                  </a:cubicBezTo>
                  <a:cubicBezTo>
                    <a:pt x="220" y="151"/>
                    <a:pt x="240" y="132"/>
                    <a:pt x="240" y="108"/>
                  </a:cubicBezTo>
                  <a:cubicBezTo>
                    <a:pt x="240" y="83"/>
                    <a:pt x="220" y="64"/>
                    <a:pt x="196" y="64"/>
                  </a:cubicBezTo>
                  <a:close/>
                  <a:moveTo>
                    <a:pt x="196" y="144"/>
                  </a:moveTo>
                  <a:cubicBezTo>
                    <a:pt x="194" y="144"/>
                    <a:pt x="194" y="144"/>
                    <a:pt x="194" y="144"/>
                  </a:cubicBezTo>
                  <a:cubicBezTo>
                    <a:pt x="48" y="144"/>
                    <a:pt x="48" y="144"/>
                    <a:pt x="48" y="144"/>
                  </a:cubicBezTo>
                  <a:cubicBezTo>
                    <a:pt x="26" y="144"/>
                    <a:pt x="8" y="126"/>
                    <a:pt x="8" y="104"/>
                  </a:cubicBezTo>
                  <a:cubicBezTo>
                    <a:pt x="8" y="86"/>
                    <a:pt x="18" y="71"/>
                    <a:pt x="35" y="66"/>
                  </a:cubicBezTo>
                  <a:cubicBezTo>
                    <a:pt x="39" y="64"/>
                    <a:pt x="39" y="64"/>
                    <a:pt x="39" y="64"/>
                  </a:cubicBezTo>
                  <a:cubicBezTo>
                    <a:pt x="40" y="60"/>
                    <a:pt x="40" y="60"/>
                    <a:pt x="40" y="60"/>
                  </a:cubicBezTo>
                  <a:cubicBezTo>
                    <a:pt x="42" y="48"/>
                    <a:pt x="52" y="40"/>
                    <a:pt x="64" y="40"/>
                  </a:cubicBezTo>
                  <a:cubicBezTo>
                    <a:pt x="67" y="40"/>
                    <a:pt x="71" y="40"/>
                    <a:pt x="74" y="42"/>
                  </a:cubicBezTo>
                  <a:cubicBezTo>
                    <a:pt x="82" y="46"/>
                    <a:pt x="82" y="46"/>
                    <a:pt x="82" y="46"/>
                  </a:cubicBezTo>
                  <a:cubicBezTo>
                    <a:pt x="85" y="38"/>
                    <a:pt x="85" y="38"/>
                    <a:pt x="85" y="38"/>
                  </a:cubicBezTo>
                  <a:cubicBezTo>
                    <a:pt x="94" y="20"/>
                    <a:pt x="113" y="8"/>
                    <a:pt x="134" y="8"/>
                  </a:cubicBezTo>
                  <a:cubicBezTo>
                    <a:pt x="164" y="8"/>
                    <a:pt x="188" y="32"/>
                    <a:pt x="188" y="62"/>
                  </a:cubicBezTo>
                  <a:cubicBezTo>
                    <a:pt x="188" y="62"/>
                    <a:pt x="188" y="62"/>
                    <a:pt x="188" y="62"/>
                  </a:cubicBezTo>
                  <a:cubicBezTo>
                    <a:pt x="188" y="63"/>
                    <a:pt x="188" y="63"/>
                    <a:pt x="188" y="63"/>
                  </a:cubicBezTo>
                  <a:cubicBezTo>
                    <a:pt x="188" y="72"/>
                    <a:pt x="188" y="72"/>
                    <a:pt x="188" y="72"/>
                  </a:cubicBezTo>
                  <a:cubicBezTo>
                    <a:pt x="196" y="72"/>
                    <a:pt x="196" y="72"/>
                    <a:pt x="196" y="72"/>
                  </a:cubicBezTo>
                  <a:cubicBezTo>
                    <a:pt x="215" y="72"/>
                    <a:pt x="232" y="88"/>
                    <a:pt x="232" y="108"/>
                  </a:cubicBezTo>
                  <a:cubicBezTo>
                    <a:pt x="232" y="127"/>
                    <a:pt x="216" y="143"/>
                    <a:pt x="19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9"/>
            <p:cNvSpPr>
              <a:spLocks/>
            </p:cNvSpPr>
            <p:nvPr/>
          </p:nvSpPr>
          <p:spPr bwMode="auto">
            <a:xfrm>
              <a:off x="2627313" y="5330825"/>
              <a:ext cx="269875" cy="315913"/>
            </a:xfrm>
            <a:custGeom>
              <a:avLst/>
              <a:gdLst>
                <a:gd name="T0" fmla="*/ 36 w 72"/>
                <a:gd name="T1" fmla="*/ 76 h 84"/>
                <a:gd name="T2" fmla="*/ 8 w 72"/>
                <a:gd name="T3" fmla="*/ 48 h 84"/>
                <a:gd name="T4" fmla="*/ 36 w 72"/>
                <a:gd name="T5" fmla="*/ 20 h 84"/>
                <a:gd name="T6" fmla="*/ 36 w 72"/>
                <a:gd name="T7" fmla="*/ 34 h 84"/>
                <a:gd name="T8" fmla="*/ 66 w 72"/>
                <a:gd name="T9" fmla="*/ 17 h 84"/>
                <a:gd name="T10" fmla="*/ 36 w 72"/>
                <a:gd name="T11" fmla="*/ 0 h 84"/>
                <a:gd name="T12" fmla="*/ 36 w 72"/>
                <a:gd name="T13" fmla="*/ 12 h 84"/>
                <a:gd name="T14" fmla="*/ 0 w 72"/>
                <a:gd name="T15" fmla="*/ 48 h 84"/>
                <a:gd name="T16" fmla="*/ 36 w 72"/>
                <a:gd name="T17" fmla="*/ 84 h 84"/>
                <a:gd name="T18" fmla="*/ 72 w 72"/>
                <a:gd name="T19" fmla="*/ 48 h 84"/>
                <a:gd name="T20" fmla="*/ 64 w 72"/>
                <a:gd name="T21" fmla="*/ 48 h 84"/>
                <a:gd name="T22" fmla="*/ 36 w 72"/>
                <a:gd name="T23" fmla="*/ 7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84">
                  <a:moveTo>
                    <a:pt x="36" y="76"/>
                  </a:moveTo>
                  <a:cubicBezTo>
                    <a:pt x="20" y="76"/>
                    <a:pt x="8" y="63"/>
                    <a:pt x="8" y="48"/>
                  </a:cubicBezTo>
                  <a:cubicBezTo>
                    <a:pt x="8" y="32"/>
                    <a:pt x="20" y="20"/>
                    <a:pt x="36" y="20"/>
                  </a:cubicBezTo>
                  <a:cubicBezTo>
                    <a:pt x="36" y="34"/>
                    <a:pt x="36" y="34"/>
                    <a:pt x="36" y="34"/>
                  </a:cubicBezTo>
                  <a:cubicBezTo>
                    <a:pt x="66" y="17"/>
                    <a:pt x="66" y="17"/>
                    <a:pt x="66" y="17"/>
                  </a:cubicBezTo>
                  <a:cubicBezTo>
                    <a:pt x="36" y="0"/>
                    <a:pt x="36" y="0"/>
                    <a:pt x="36" y="0"/>
                  </a:cubicBezTo>
                  <a:cubicBezTo>
                    <a:pt x="36" y="12"/>
                    <a:pt x="36" y="12"/>
                    <a:pt x="36" y="12"/>
                  </a:cubicBezTo>
                  <a:cubicBezTo>
                    <a:pt x="16" y="12"/>
                    <a:pt x="0" y="28"/>
                    <a:pt x="0" y="48"/>
                  </a:cubicBezTo>
                  <a:cubicBezTo>
                    <a:pt x="0" y="67"/>
                    <a:pt x="16" y="84"/>
                    <a:pt x="36" y="84"/>
                  </a:cubicBezTo>
                  <a:cubicBezTo>
                    <a:pt x="55" y="84"/>
                    <a:pt x="72" y="67"/>
                    <a:pt x="72" y="48"/>
                  </a:cubicBezTo>
                  <a:cubicBezTo>
                    <a:pt x="64" y="48"/>
                    <a:pt x="64" y="48"/>
                    <a:pt x="64" y="48"/>
                  </a:cubicBezTo>
                  <a:cubicBezTo>
                    <a:pt x="64" y="63"/>
                    <a:pt x="51" y="76"/>
                    <a:pt x="3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0676653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市场分析二</a:t>
            </a:r>
          </a:p>
        </p:txBody>
      </p:sp>
      <p:sp>
        <p:nvSpPr>
          <p:cNvPr id="12" name="Freeform 56"/>
          <p:cNvSpPr>
            <a:spLocks noEditPoints="1"/>
          </p:cNvSpPr>
          <p:nvPr/>
        </p:nvSpPr>
        <p:spPr bwMode="auto">
          <a:xfrm>
            <a:off x="677067"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 name="组合 1"/>
          <p:cNvGrpSpPr/>
          <p:nvPr/>
        </p:nvGrpSpPr>
        <p:grpSpPr>
          <a:xfrm>
            <a:off x="1071228" y="1934028"/>
            <a:ext cx="10039742" cy="2188342"/>
            <a:chOff x="771424" y="1295400"/>
            <a:chExt cx="7590344" cy="1654452"/>
          </a:xfrm>
        </p:grpSpPr>
        <p:sp>
          <p:nvSpPr>
            <p:cNvPr id="13" name="椭圆 12"/>
            <p:cNvSpPr/>
            <p:nvPr/>
          </p:nvSpPr>
          <p:spPr>
            <a:xfrm>
              <a:off x="906584" y="1438275"/>
              <a:ext cx="1376022" cy="1376022"/>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4" name="图表 13"/>
            <p:cNvGraphicFramePr/>
            <p:nvPr>
              <p:extLst>
                <p:ext uri="{D42A27DB-BD31-4B8C-83A1-F6EECF244321}">
                  <p14:modId xmlns:p14="http://schemas.microsoft.com/office/powerpoint/2010/main" val="2462556834"/>
                </p:ext>
              </p:extLst>
            </p:nvPr>
          </p:nvGraphicFramePr>
          <p:xfrm>
            <a:off x="771424" y="1295400"/>
            <a:ext cx="1646744" cy="1654452"/>
          </p:xfrm>
          <a:graphic>
            <a:graphicData uri="http://schemas.openxmlformats.org/drawingml/2006/chart">
              <c:chart xmlns:c="http://schemas.openxmlformats.org/drawingml/2006/chart" xmlns:r="http://schemas.openxmlformats.org/officeDocument/2006/relationships" r:id="rId3"/>
            </a:graphicData>
          </a:graphic>
        </p:graphicFrame>
        <p:sp>
          <p:nvSpPr>
            <p:cNvPr id="23" name="椭圆 22"/>
            <p:cNvSpPr/>
            <p:nvPr/>
          </p:nvSpPr>
          <p:spPr>
            <a:xfrm>
              <a:off x="2894134" y="1438275"/>
              <a:ext cx="1376022" cy="1376022"/>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4875334" y="1438275"/>
              <a:ext cx="1376022" cy="1376022"/>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6856534" y="1438275"/>
              <a:ext cx="1376022" cy="1376022"/>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ectangle 37"/>
            <p:cNvSpPr>
              <a:spLocks noChangeArrowheads="1"/>
            </p:cNvSpPr>
            <p:nvPr/>
          </p:nvSpPr>
          <p:spPr bwMode="auto">
            <a:xfrm>
              <a:off x="1215065" y="1907669"/>
              <a:ext cx="7820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sz="2800" dirty="0">
                  <a:solidFill>
                    <a:schemeClr val="bg1"/>
                  </a:solidFill>
                  <a:effectLst>
                    <a:outerShdw blurRad="50800" dist="38100" dir="2700000" algn="tl" rotWithShape="0">
                      <a:prstClr val="black">
                        <a:alpha val="40000"/>
                      </a:prstClr>
                    </a:outerShdw>
                  </a:effectLst>
                  <a:latin typeface="Impact" pitchFamily="34" charset="0"/>
                  <a:ea typeface="微软雅黑" pitchFamily="34" charset="-122"/>
                </a:rPr>
                <a:t>56%</a:t>
              </a:r>
              <a:endParaRPr lang="zh-CN" altLang="zh-CN" sz="2800" dirty="0">
                <a:solidFill>
                  <a:schemeClr val="bg1"/>
                </a:solidFill>
                <a:effectLst>
                  <a:outerShdw blurRad="50800" dist="38100" dir="2700000" algn="tl" rotWithShape="0">
                    <a:prstClr val="black">
                      <a:alpha val="40000"/>
                    </a:prstClr>
                  </a:outerShdw>
                </a:effectLst>
                <a:latin typeface="Impact" pitchFamily="34" charset="0"/>
              </a:endParaRPr>
            </a:p>
          </p:txBody>
        </p:sp>
        <p:graphicFrame>
          <p:nvGraphicFramePr>
            <p:cNvPr id="27" name="图表 26"/>
            <p:cNvGraphicFramePr/>
            <p:nvPr>
              <p:extLst>
                <p:ext uri="{D42A27DB-BD31-4B8C-83A1-F6EECF244321}">
                  <p14:modId xmlns:p14="http://schemas.microsoft.com/office/powerpoint/2010/main" val="1159142348"/>
                </p:ext>
              </p:extLst>
            </p:nvPr>
          </p:nvGraphicFramePr>
          <p:xfrm>
            <a:off x="2752624" y="1295400"/>
            <a:ext cx="1646744" cy="1654452"/>
          </p:xfrm>
          <a:graphic>
            <a:graphicData uri="http://schemas.openxmlformats.org/drawingml/2006/chart">
              <c:chart xmlns:c="http://schemas.openxmlformats.org/drawingml/2006/chart" xmlns:r="http://schemas.openxmlformats.org/officeDocument/2006/relationships" r:id="rId7"/>
            </a:graphicData>
          </a:graphic>
        </p:graphicFrame>
        <p:sp>
          <p:nvSpPr>
            <p:cNvPr id="28" name="Rectangle 37"/>
            <p:cNvSpPr>
              <a:spLocks noChangeArrowheads="1"/>
            </p:cNvSpPr>
            <p:nvPr/>
          </p:nvSpPr>
          <p:spPr bwMode="auto">
            <a:xfrm>
              <a:off x="3196265" y="1907669"/>
              <a:ext cx="7820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sz="2800" dirty="0">
                  <a:solidFill>
                    <a:schemeClr val="bg1"/>
                  </a:solidFill>
                  <a:effectLst>
                    <a:outerShdw blurRad="50800" dist="38100" dir="2700000" algn="tl" rotWithShape="0">
                      <a:prstClr val="black">
                        <a:alpha val="40000"/>
                      </a:prstClr>
                    </a:outerShdw>
                  </a:effectLst>
                  <a:latin typeface="Impact" pitchFamily="34" charset="0"/>
                  <a:ea typeface="微软雅黑" pitchFamily="34" charset="-122"/>
                </a:rPr>
                <a:t>25%</a:t>
              </a:r>
              <a:endParaRPr lang="zh-CN" altLang="zh-CN" sz="2800" dirty="0">
                <a:solidFill>
                  <a:schemeClr val="bg1"/>
                </a:solidFill>
                <a:effectLst>
                  <a:outerShdw blurRad="50800" dist="38100" dir="2700000" algn="tl" rotWithShape="0">
                    <a:prstClr val="black">
                      <a:alpha val="40000"/>
                    </a:prstClr>
                  </a:outerShdw>
                </a:effectLst>
                <a:latin typeface="Impact" pitchFamily="34" charset="0"/>
                <a:ea typeface="微软雅黑" pitchFamily="34" charset="-122"/>
              </a:endParaRPr>
            </a:p>
          </p:txBody>
        </p:sp>
        <p:graphicFrame>
          <p:nvGraphicFramePr>
            <p:cNvPr id="29" name="图表 28"/>
            <p:cNvGraphicFramePr/>
            <p:nvPr>
              <p:extLst>
                <p:ext uri="{D42A27DB-BD31-4B8C-83A1-F6EECF244321}">
                  <p14:modId xmlns:p14="http://schemas.microsoft.com/office/powerpoint/2010/main" val="3576356161"/>
                </p:ext>
              </p:extLst>
            </p:nvPr>
          </p:nvGraphicFramePr>
          <p:xfrm>
            <a:off x="4733824" y="1295400"/>
            <a:ext cx="1646744" cy="1654452"/>
          </p:xfrm>
          <a:graphic>
            <a:graphicData uri="http://schemas.openxmlformats.org/drawingml/2006/chart">
              <c:chart xmlns:c="http://schemas.openxmlformats.org/drawingml/2006/chart" xmlns:r="http://schemas.openxmlformats.org/officeDocument/2006/relationships" r:id="rId8"/>
            </a:graphicData>
          </a:graphic>
        </p:graphicFrame>
        <p:sp>
          <p:nvSpPr>
            <p:cNvPr id="30" name="Rectangle 37"/>
            <p:cNvSpPr>
              <a:spLocks noChangeArrowheads="1"/>
            </p:cNvSpPr>
            <p:nvPr/>
          </p:nvSpPr>
          <p:spPr bwMode="auto">
            <a:xfrm>
              <a:off x="5177465" y="1907669"/>
              <a:ext cx="7820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sz="2800" dirty="0">
                  <a:solidFill>
                    <a:schemeClr val="bg1"/>
                  </a:solidFill>
                  <a:effectLst>
                    <a:outerShdw blurRad="50800" dist="38100" dir="2700000" algn="tl" rotWithShape="0">
                      <a:prstClr val="black">
                        <a:alpha val="40000"/>
                      </a:prstClr>
                    </a:outerShdw>
                  </a:effectLst>
                  <a:latin typeface="Impact" pitchFamily="34" charset="0"/>
                  <a:ea typeface="微软雅黑" pitchFamily="34" charset="-122"/>
                </a:rPr>
                <a:t>43%</a:t>
              </a:r>
              <a:endParaRPr lang="zh-CN" altLang="zh-CN" sz="2800" dirty="0">
                <a:solidFill>
                  <a:schemeClr val="bg1"/>
                </a:solidFill>
                <a:effectLst>
                  <a:outerShdw blurRad="50800" dist="38100" dir="2700000" algn="tl" rotWithShape="0">
                    <a:prstClr val="black">
                      <a:alpha val="40000"/>
                    </a:prstClr>
                  </a:outerShdw>
                </a:effectLst>
                <a:latin typeface="Impact" pitchFamily="34" charset="0"/>
                <a:ea typeface="微软雅黑" pitchFamily="34" charset="-122"/>
              </a:endParaRPr>
            </a:p>
          </p:txBody>
        </p:sp>
        <p:graphicFrame>
          <p:nvGraphicFramePr>
            <p:cNvPr id="31" name="图表 30"/>
            <p:cNvGraphicFramePr/>
            <p:nvPr>
              <p:extLst>
                <p:ext uri="{D42A27DB-BD31-4B8C-83A1-F6EECF244321}">
                  <p14:modId xmlns:p14="http://schemas.microsoft.com/office/powerpoint/2010/main" val="3615273520"/>
                </p:ext>
              </p:extLst>
            </p:nvPr>
          </p:nvGraphicFramePr>
          <p:xfrm>
            <a:off x="6715024" y="1295400"/>
            <a:ext cx="1646744" cy="1654452"/>
          </p:xfrm>
          <a:graphic>
            <a:graphicData uri="http://schemas.openxmlformats.org/drawingml/2006/chart">
              <c:chart xmlns:c="http://schemas.openxmlformats.org/drawingml/2006/chart" xmlns:r="http://schemas.openxmlformats.org/officeDocument/2006/relationships" r:id="rId9"/>
            </a:graphicData>
          </a:graphic>
        </p:graphicFrame>
        <p:sp>
          <p:nvSpPr>
            <p:cNvPr id="32" name="Rectangle 37"/>
            <p:cNvSpPr>
              <a:spLocks noChangeArrowheads="1"/>
            </p:cNvSpPr>
            <p:nvPr/>
          </p:nvSpPr>
          <p:spPr bwMode="auto">
            <a:xfrm>
              <a:off x="7158665" y="1907669"/>
              <a:ext cx="7820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sz="2800" dirty="0">
                  <a:solidFill>
                    <a:schemeClr val="bg1"/>
                  </a:solidFill>
                  <a:effectLst>
                    <a:outerShdw blurRad="50800" dist="38100" dir="2700000" algn="tl" rotWithShape="0">
                      <a:prstClr val="black">
                        <a:alpha val="40000"/>
                      </a:prstClr>
                    </a:outerShdw>
                  </a:effectLst>
                  <a:latin typeface="Impact" pitchFamily="34" charset="0"/>
                  <a:ea typeface="微软雅黑" pitchFamily="34" charset="-122"/>
                </a:rPr>
                <a:t>77%</a:t>
              </a:r>
              <a:endParaRPr lang="zh-CN" altLang="zh-CN" sz="2800" dirty="0">
                <a:solidFill>
                  <a:schemeClr val="bg1"/>
                </a:solidFill>
                <a:effectLst>
                  <a:outerShdw blurRad="50800" dist="38100" dir="2700000" algn="tl" rotWithShape="0">
                    <a:prstClr val="black">
                      <a:alpha val="40000"/>
                    </a:prstClr>
                  </a:outerShdw>
                </a:effectLst>
                <a:latin typeface="Impact" pitchFamily="34" charset="0"/>
                <a:ea typeface="微软雅黑" pitchFamily="34" charset="-122"/>
              </a:endParaRPr>
            </a:p>
          </p:txBody>
        </p:sp>
      </p:grpSp>
      <p:sp>
        <p:nvSpPr>
          <p:cNvPr id="33" name="文本框 47"/>
          <p:cNvSpPr txBox="1">
            <a:spLocks noChangeArrowheads="1"/>
          </p:cNvSpPr>
          <p:nvPr/>
        </p:nvSpPr>
        <p:spPr bwMode="auto">
          <a:xfrm>
            <a:off x="1197617" y="4644865"/>
            <a:ext cx="183135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请在此处添加文本请在此处添加文本请在此处添加文本</a:t>
            </a:r>
          </a:p>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a:t>
            </a:r>
          </a:p>
          <a:p>
            <a:pPr>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4" name="文本框 1"/>
          <p:cNvSpPr txBox="1">
            <a:spLocks noChangeArrowheads="1"/>
          </p:cNvSpPr>
          <p:nvPr/>
        </p:nvSpPr>
        <p:spPr bwMode="auto">
          <a:xfrm>
            <a:off x="1353189" y="4244755"/>
            <a:ext cx="16440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分析关键点</a:t>
            </a:r>
          </a:p>
        </p:txBody>
      </p:sp>
      <p:sp>
        <p:nvSpPr>
          <p:cNvPr id="35" name="文本框 47"/>
          <p:cNvSpPr txBox="1">
            <a:spLocks noChangeArrowheads="1"/>
          </p:cNvSpPr>
          <p:nvPr/>
        </p:nvSpPr>
        <p:spPr bwMode="auto">
          <a:xfrm>
            <a:off x="3900739" y="4644865"/>
            <a:ext cx="183135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请在此处添加文本请在此处添加文本请在此处添加文本</a:t>
            </a:r>
          </a:p>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a:t>
            </a:r>
          </a:p>
          <a:p>
            <a:pPr>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6" name="文本框 1"/>
          <p:cNvSpPr txBox="1">
            <a:spLocks noChangeArrowheads="1"/>
          </p:cNvSpPr>
          <p:nvPr/>
        </p:nvSpPr>
        <p:spPr bwMode="auto">
          <a:xfrm>
            <a:off x="4056311" y="4244755"/>
            <a:ext cx="16440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分析关键点</a:t>
            </a:r>
          </a:p>
        </p:txBody>
      </p:sp>
      <p:sp>
        <p:nvSpPr>
          <p:cNvPr id="37" name="文本框 47"/>
          <p:cNvSpPr txBox="1">
            <a:spLocks noChangeArrowheads="1"/>
          </p:cNvSpPr>
          <p:nvPr/>
        </p:nvSpPr>
        <p:spPr bwMode="auto">
          <a:xfrm>
            <a:off x="6488179" y="4644865"/>
            <a:ext cx="183135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请在此处添加文本请在此处添加文本请在此处添加文本</a:t>
            </a:r>
          </a:p>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a:t>
            </a:r>
          </a:p>
          <a:p>
            <a:pPr>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8" name="文本框 1"/>
          <p:cNvSpPr txBox="1">
            <a:spLocks noChangeArrowheads="1"/>
          </p:cNvSpPr>
          <p:nvPr/>
        </p:nvSpPr>
        <p:spPr bwMode="auto">
          <a:xfrm>
            <a:off x="6643751" y="4244755"/>
            <a:ext cx="16440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分析关键点</a:t>
            </a:r>
          </a:p>
        </p:txBody>
      </p:sp>
      <p:sp>
        <p:nvSpPr>
          <p:cNvPr id="39" name="文本框 47"/>
          <p:cNvSpPr txBox="1">
            <a:spLocks noChangeArrowheads="1"/>
          </p:cNvSpPr>
          <p:nvPr/>
        </p:nvSpPr>
        <p:spPr bwMode="auto">
          <a:xfrm>
            <a:off x="9163720" y="4644865"/>
            <a:ext cx="183135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请在此处添加文本请在此处添加文本请在此处添加文本</a:t>
            </a:r>
          </a:p>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a:t>
            </a:r>
          </a:p>
          <a:p>
            <a:pPr>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0" name="文本框 1"/>
          <p:cNvSpPr txBox="1">
            <a:spLocks noChangeArrowheads="1"/>
          </p:cNvSpPr>
          <p:nvPr/>
        </p:nvSpPr>
        <p:spPr bwMode="auto">
          <a:xfrm>
            <a:off x="9319292" y="4244755"/>
            <a:ext cx="16440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分析关键点</a:t>
            </a:r>
          </a:p>
        </p:txBody>
      </p:sp>
    </p:spTree>
    <p:extLst>
      <p:ext uri="{BB962C8B-B14F-4D97-AF65-F5344CB8AC3E}">
        <p14:creationId xmlns:p14="http://schemas.microsoft.com/office/powerpoint/2010/main" val="29894823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市场分析三</a:t>
            </a:r>
          </a:p>
        </p:txBody>
      </p:sp>
      <p:sp>
        <p:nvSpPr>
          <p:cNvPr id="12" name="Freeform 56"/>
          <p:cNvSpPr>
            <a:spLocks noEditPoints="1"/>
          </p:cNvSpPr>
          <p:nvPr/>
        </p:nvSpPr>
        <p:spPr bwMode="auto">
          <a:xfrm>
            <a:off x="677067"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21"/>
          <p:cNvSpPr/>
          <p:nvPr/>
        </p:nvSpPr>
        <p:spPr bwMode="auto">
          <a:xfrm>
            <a:off x="4291422" y="1777500"/>
            <a:ext cx="2194032" cy="2198179"/>
          </a:xfrm>
          <a:custGeom>
            <a:avLst/>
            <a:gdLst>
              <a:gd name="T0" fmla="*/ 0 w 878"/>
              <a:gd name="T1" fmla="*/ 557 h 879"/>
              <a:gd name="T2" fmla="*/ 0 w 878"/>
              <a:gd name="T3" fmla="*/ 879 h 879"/>
              <a:gd name="T4" fmla="*/ 878 w 878"/>
              <a:gd name="T5" fmla="*/ 0 h 879"/>
              <a:gd name="T6" fmla="*/ 557 w 878"/>
              <a:gd name="T7" fmla="*/ 0 h 879"/>
              <a:gd name="T8" fmla="*/ 0 w 878"/>
              <a:gd name="T9" fmla="*/ 557 h 879"/>
            </a:gdLst>
            <a:ahLst/>
            <a:cxnLst>
              <a:cxn ang="0">
                <a:pos x="T0" y="T1"/>
              </a:cxn>
              <a:cxn ang="0">
                <a:pos x="T2" y="T3"/>
              </a:cxn>
              <a:cxn ang="0">
                <a:pos x="T4" y="T5"/>
              </a:cxn>
              <a:cxn ang="0">
                <a:pos x="T6" y="T7"/>
              </a:cxn>
              <a:cxn ang="0">
                <a:pos x="T8" y="T9"/>
              </a:cxn>
            </a:cxnLst>
            <a:rect l="0" t="0" r="r" b="b"/>
            <a:pathLst>
              <a:path w="878" h="879">
                <a:moveTo>
                  <a:pt x="0" y="557"/>
                </a:moveTo>
                <a:cubicBezTo>
                  <a:pt x="0" y="879"/>
                  <a:pt x="0" y="879"/>
                  <a:pt x="0" y="879"/>
                </a:cubicBezTo>
                <a:cubicBezTo>
                  <a:pt x="485" y="879"/>
                  <a:pt x="878" y="486"/>
                  <a:pt x="878" y="0"/>
                </a:cubicBezTo>
                <a:cubicBezTo>
                  <a:pt x="557" y="0"/>
                  <a:pt x="557" y="0"/>
                  <a:pt x="557" y="0"/>
                </a:cubicBezTo>
                <a:cubicBezTo>
                  <a:pt x="557" y="308"/>
                  <a:pt x="307" y="557"/>
                  <a:pt x="0" y="557"/>
                </a:cubicBezTo>
                <a:close/>
              </a:path>
            </a:pathLst>
          </a:custGeom>
          <a:solidFill>
            <a:schemeClr val="bg1"/>
          </a:solidFill>
          <a:ln>
            <a:noFill/>
          </a:ln>
        </p:spPr>
        <p:txBody>
          <a:bodyPr/>
          <a:lstStyle/>
          <a:p>
            <a:endParaRPr lang="zh-CN" altLang="en-US">
              <a:solidFill>
                <a:schemeClr val="tx1">
                  <a:lumMod val="50000"/>
                  <a:lumOff val="50000"/>
                </a:schemeClr>
              </a:solidFill>
            </a:endParaRPr>
          </a:p>
        </p:txBody>
      </p:sp>
      <p:sp>
        <p:nvSpPr>
          <p:cNvPr id="14" name="Freeform 22"/>
          <p:cNvSpPr/>
          <p:nvPr/>
        </p:nvSpPr>
        <p:spPr bwMode="auto">
          <a:xfrm>
            <a:off x="4291422" y="3173137"/>
            <a:ext cx="2194032" cy="2194032"/>
          </a:xfrm>
          <a:custGeom>
            <a:avLst/>
            <a:gdLst>
              <a:gd name="T0" fmla="*/ 557 w 878"/>
              <a:gd name="T1" fmla="*/ 878 h 878"/>
              <a:gd name="T2" fmla="*/ 878 w 878"/>
              <a:gd name="T3" fmla="*/ 878 h 878"/>
              <a:gd name="T4" fmla="*/ 0 w 878"/>
              <a:gd name="T5" fmla="*/ 0 h 878"/>
              <a:gd name="T6" fmla="*/ 0 w 878"/>
              <a:gd name="T7" fmla="*/ 321 h 878"/>
              <a:gd name="T8" fmla="*/ 557 w 878"/>
              <a:gd name="T9" fmla="*/ 878 h 878"/>
            </a:gdLst>
            <a:ahLst/>
            <a:cxnLst>
              <a:cxn ang="0">
                <a:pos x="T0" y="T1"/>
              </a:cxn>
              <a:cxn ang="0">
                <a:pos x="T2" y="T3"/>
              </a:cxn>
              <a:cxn ang="0">
                <a:pos x="T4" y="T5"/>
              </a:cxn>
              <a:cxn ang="0">
                <a:pos x="T6" y="T7"/>
              </a:cxn>
              <a:cxn ang="0">
                <a:pos x="T8" y="T9"/>
              </a:cxn>
            </a:cxnLst>
            <a:rect l="0" t="0" r="r" b="b"/>
            <a:pathLst>
              <a:path w="878" h="878">
                <a:moveTo>
                  <a:pt x="557" y="878"/>
                </a:moveTo>
                <a:cubicBezTo>
                  <a:pt x="878" y="878"/>
                  <a:pt x="878" y="878"/>
                  <a:pt x="878" y="878"/>
                </a:cubicBezTo>
                <a:cubicBezTo>
                  <a:pt x="878" y="393"/>
                  <a:pt x="485" y="0"/>
                  <a:pt x="0" y="0"/>
                </a:cubicBezTo>
                <a:cubicBezTo>
                  <a:pt x="0" y="321"/>
                  <a:pt x="0" y="321"/>
                  <a:pt x="0" y="321"/>
                </a:cubicBezTo>
                <a:cubicBezTo>
                  <a:pt x="307" y="321"/>
                  <a:pt x="557" y="571"/>
                  <a:pt x="557" y="878"/>
                </a:cubicBezTo>
                <a:close/>
              </a:path>
            </a:pathLst>
          </a:custGeom>
          <a:solidFill>
            <a:srgbClr val="ED3A5A"/>
          </a:solidFill>
          <a:ln>
            <a:noFill/>
          </a:ln>
        </p:spPr>
        <p:txBody>
          <a:bodyPr/>
          <a:lstStyle/>
          <a:p>
            <a:endParaRPr lang="zh-CN" altLang="en-US">
              <a:solidFill>
                <a:schemeClr val="tx1">
                  <a:lumMod val="50000"/>
                  <a:lumOff val="50000"/>
                </a:schemeClr>
              </a:solidFill>
            </a:endParaRPr>
          </a:p>
        </p:txBody>
      </p:sp>
      <p:sp>
        <p:nvSpPr>
          <p:cNvPr id="15" name="Freeform 23"/>
          <p:cNvSpPr/>
          <p:nvPr/>
        </p:nvSpPr>
        <p:spPr bwMode="auto">
          <a:xfrm>
            <a:off x="5682911" y="1777500"/>
            <a:ext cx="2194032" cy="2198179"/>
          </a:xfrm>
          <a:custGeom>
            <a:avLst/>
            <a:gdLst>
              <a:gd name="T0" fmla="*/ 321 w 878"/>
              <a:gd name="T1" fmla="*/ 0 h 879"/>
              <a:gd name="T2" fmla="*/ 0 w 878"/>
              <a:gd name="T3" fmla="*/ 0 h 879"/>
              <a:gd name="T4" fmla="*/ 878 w 878"/>
              <a:gd name="T5" fmla="*/ 879 h 879"/>
              <a:gd name="T6" fmla="*/ 878 w 878"/>
              <a:gd name="T7" fmla="*/ 557 h 879"/>
              <a:gd name="T8" fmla="*/ 321 w 878"/>
              <a:gd name="T9" fmla="*/ 0 h 879"/>
            </a:gdLst>
            <a:ahLst/>
            <a:cxnLst>
              <a:cxn ang="0">
                <a:pos x="T0" y="T1"/>
              </a:cxn>
              <a:cxn ang="0">
                <a:pos x="T2" y="T3"/>
              </a:cxn>
              <a:cxn ang="0">
                <a:pos x="T4" y="T5"/>
              </a:cxn>
              <a:cxn ang="0">
                <a:pos x="T6" y="T7"/>
              </a:cxn>
              <a:cxn ang="0">
                <a:pos x="T8" y="T9"/>
              </a:cxn>
            </a:cxnLst>
            <a:rect l="0" t="0" r="r" b="b"/>
            <a:pathLst>
              <a:path w="878" h="879">
                <a:moveTo>
                  <a:pt x="321" y="0"/>
                </a:moveTo>
                <a:cubicBezTo>
                  <a:pt x="0" y="0"/>
                  <a:pt x="0" y="0"/>
                  <a:pt x="0" y="0"/>
                </a:cubicBezTo>
                <a:cubicBezTo>
                  <a:pt x="0" y="486"/>
                  <a:pt x="393" y="879"/>
                  <a:pt x="878" y="879"/>
                </a:cubicBezTo>
                <a:cubicBezTo>
                  <a:pt x="878" y="557"/>
                  <a:pt x="878" y="557"/>
                  <a:pt x="878" y="557"/>
                </a:cubicBezTo>
                <a:cubicBezTo>
                  <a:pt x="571" y="557"/>
                  <a:pt x="321" y="308"/>
                  <a:pt x="321" y="0"/>
                </a:cubicBezTo>
                <a:close/>
              </a:path>
            </a:pathLst>
          </a:custGeom>
          <a:solidFill>
            <a:srgbClr val="ED3A5A"/>
          </a:solidFill>
          <a:ln>
            <a:noFill/>
          </a:ln>
        </p:spPr>
        <p:txBody>
          <a:bodyPr/>
          <a:lstStyle/>
          <a:p>
            <a:endParaRPr lang="zh-CN" altLang="en-US">
              <a:solidFill>
                <a:schemeClr val="tx1">
                  <a:lumMod val="50000"/>
                  <a:lumOff val="50000"/>
                </a:schemeClr>
              </a:solidFill>
            </a:endParaRPr>
          </a:p>
        </p:txBody>
      </p:sp>
      <p:sp>
        <p:nvSpPr>
          <p:cNvPr id="16" name="Freeform 24"/>
          <p:cNvSpPr/>
          <p:nvPr/>
        </p:nvSpPr>
        <p:spPr bwMode="auto">
          <a:xfrm>
            <a:off x="5682911" y="3173137"/>
            <a:ext cx="2194032" cy="2194032"/>
          </a:xfrm>
          <a:custGeom>
            <a:avLst/>
            <a:gdLst>
              <a:gd name="T0" fmla="*/ 878 w 878"/>
              <a:gd name="T1" fmla="*/ 321 h 878"/>
              <a:gd name="T2" fmla="*/ 878 w 878"/>
              <a:gd name="T3" fmla="*/ 0 h 878"/>
              <a:gd name="T4" fmla="*/ 0 w 878"/>
              <a:gd name="T5" fmla="*/ 878 h 878"/>
              <a:gd name="T6" fmla="*/ 321 w 878"/>
              <a:gd name="T7" fmla="*/ 878 h 878"/>
              <a:gd name="T8" fmla="*/ 878 w 878"/>
              <a:gd name="T9" fmla="*/ 321 h 878"/>
            </a:gdLst>
            <a:ahLst/>
            <a:cxnLst>
              <a:cxn ang="0">
                <a:pos x="T0" y="T1"/>
              </a:cxn>
              <a:cxn ang="0">
                <a:pos x="T2" y="T3"/>
              </a:cxn>
              <a:cxn ang="0">
                <a:pos x="T4" y="T5"/>
              </a:cxn>
              <a:cxn ang="0">
                <a:pos x="T6" y="T7"/>
              </a:cxn>
              <a:cxn ang="0">
                <a:pos x="T8" y="T9"/>
              </a:cxn>
            </a:cxnLst>
            <a:rect l="0" t="0" r="r" b="b"/>
            <a:pathLst>
              <a:path w="878" h="878">
                <a:moveTo>
                  <a:pt x="878" y="321"/>
                </a:moveTo>
                <a:cubicBezTo>
                  <a:pt x="878" y="0"/>
                  <a:pt x="878" y="0"/>
                  <a:pt x="878" y="0"/>
                </a:cubicBezTo>
                <a:cubicBezTo>
                  <a:pt x="393" y="0"/>
                  <a:pt x="0" y="393"/>
                  <a:pt x="0" y="878"/>
                </a:cubicBezTo>
                <a:cubicBezTo>
                  <a:pt x="321" y="878"/>
                  <a:pt x="321" y="878"/>
                  <a:pt x="321" y="878"/>
                </a:cubicBezTo>
                <a:cubicBezTo>
                  <a:pt x="321" y="571"/>
                  <a:pt x="571" y="321"/>
                  <a:pt x="878" y="321"/>
                </a:cubicBezTo>
                <a:close/>
              </a:path>
            </a:pathLst>
          </a:custGeom>
          <a:solidFill>
            <a:schemeClr val="bg1"/>
          </a:solidFill>
          <a:ln>
            <a:noFill/>
          </a:ln>
        </p:spPr>
        <p:txBody>
          <a:bodyPr/>
          <a:lstStyle/>
          <a:p>
            <a:endParaRPr lang="zh-CN" altLang="en-US">
              <a:solidFill>
                <a:schemeClr val="tx1">
                  <a:lumMod val="50000"/>
                  <a:lumOff val="50000"/>
                </a:schemeClr>
              </a:solidFill>
            </a:endParaRPr>
          </a:p>
        </p:txBody>
      </p:sp>
      <p:sp>
        <p:nvSpPr>
          <p:cNvPr id="17" name="Freeform 25"/>
          <p:cNvSpPr>
            <a:spLocks noEditPoints="1"/>
          </p:cNvSpPr>
          <p:nvPr/>
        </p:nvSpPr>
        <p:spPr bwMode="auto">
          <a:xfrm>
            <a:off x="7294218" y="3463463"/>
            <a:ext cx="369128" cy="296546"/>
          </a:xfrm>
          <a:custGeom>
            <a:avLst/>
            <a:gdLst>
              <a:gd name="T0" fmla="*/ 127 w 147"/>
              <a:gd name="T1" fmla="*/ 45 h 119"/>
              <a:gd name="T2" fmla="*/ 116 w 147"/>
              <a:gd name="T3" fmla="*/ 45 h 119"/>
              <a:gd name="T4" fmla="*/ 35 w 147"/>
              <a:gd name="T5" fmla="*/ 18 h 119"/>
              <a:gd name="T6" fmla="*/ 17 w 147"/>
              <a:gd name="T7" fmla="*/ 18 h 119"/>
              <a:gd name="T8" fmla="*/ 34 w 147"/>
              <a:gd name="T9" fmla="*/ 21 h 119"/>
              <a:gd name="T10" fmla="*/ 10 w 147"/>
              <a:gd name="T11" fmla="*/ 21 h 119"/>
              <a:gd name="T12" fmla="*/ 10 w 147"/>
              <a:gd name="T13" fmla="*/ 15 h 119"/>
              <a:gd name="T14" fmla="*/ 13 w 147"/>
              <a:gd name="T15" fmla="*/ 11 h 119"/>
              <a:gd name="T16" fmla="*/ 40 w 147"/>
              <a:gd name="T17" fmla="*/ 4 h 119"/>
              <a:gd name="T18" fmla="*/ 101 w 147"/>
              <a:gd name="T19" fmla="*/ 0 h 119"/>
              <a:gd name="T20" fmla="*/ 113 w 147"/>
              <a:gd name="T21" fmla="*/ 21 h 119"/>
              <a:gd name="T22" fmla="*/ 147 w 147"/>
              <a:gd name="T23" fmla="*/ 26 h 119"/>
              <a:gd name="T24" fmla="*/ 147 w 147"/>
              <a:gd name="T25" fmla="*/ 113 h 119"/>
              <a:gd name="T26" fmla="*/ 141 w 147"/>
              <a:gd name="T27" fmla="*/ 119 h 119"/>
              <a:gd name="T28" fmla="*/ 0 w 147"/>
              <a:gd name="T29" fmla="*/ 113 h 119"/>
              <a:gd name="T30" fmla="*/ 0 w 147"/>
              <a:gd name="T31" fmla="*/ 26 h 119"/>
              <a:gd name="T32" fmla="*/ 6 w 147"/>
              <a:gd name="T33" fmla="*/ 21 h 119"/>
              <a:gd name="T34" fmla="*/ 73 w 147"/>
              <a:gd name="T35" fmla="*/ 43 h 119"/>
              <a:gd name="T36" fmla="*/ 87 w 147"/>
              <a:gd name="T37" fmla="*/ 49 h 119"/>
              <a:gd name="T38" fmla="*/ 73 w 147"/>
              <a:gd name="T39" fmla="*/ 81 h 119"/>
              <a:gd name="T40" fmla="*/ 73 w 147"/>
              <a:gd name="T41" fmla="*/ 43 h 119"/>
              <a:gd name="T42" fmla="*/ 82 w 147"/>
              <a:gd name="T43" fmla="*/ 54 h 119"/>
              <a:gd name="T44" fmla="*/ 61 w 147"/>
              <a:gd name="T45" fmla="*/ 62 h 119"/>
              <a:gd name="T46" fmla="*/ 86 w 147"/>
              <a:gd name="T47" fmla="*/ 62 h 119"/>
              <a:gd name="T48" fmla="*/ 82 w 147"/>
              <a:gd name="T49" fmla="*/ 54 h 119"/>
              <a:gd name="T50" fmla="*/ 38 w 147"/>
              <a:gd name="T51" fmla="*/ 32 h 119"/>
              <a:gd name="T52" fmla="*/ 11 w 147"/>
              <a:gd name="T53" fmla="*/ 108 h 119"/>
              <a:gd name="T54" fmla="*/ 136 w 147"/>
              <a:gd name="T55" fmla="*/ 32 h 119"/>
              <a:gd name="T56" fmla="*/ 109 w 147"/>
              <a:gd name="T57" fmla="*/ 32 h 119"/>
              <a:gd name="T58" fmla="*/ 97 w 147"/>
              <a:gd name="T59" fmla="*/ 12 h 119"/>
              <a:gd name="T60" fmla="*/ 44 w 147"/>
              <a:gd name="T61" fmla="*/ 28 h 119"/>
              <a:gd name="T62" fmla="*/ 73 w 147"/>
              <a:gd name="T63" fmla="*/ 23 h 119"/>
              <a:gd name="T64" fmla="*/ 112 w 147"/>
              <a:gd name="T65" fmla="*/ 62 h 119"/>
              <a:gd name="T66" fmla="*/ 34 w 147"/>
              <a:gd name="T67" fmla="*/ 62 h 119"/>
              <a:gd name="T68" fmla="*/ 73 w 147"/>
              <a:gd name="T69" fmla="*/ 35 h 119"/>
              <a:gd name="T70" fmla="*/ 46 w 147"/>
              <a:gd name="T71" fmla="*/ 62 h 119"/>
              <a:gd name="T72" fmla="*/ 101 w 147"/>
              <a:gd name="T73" fmla="*/ 6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7" h="119">
                <a:moveTo>
                  <a:pt x="122" y="40"/>
                </a:moveTo>
                <a:cubicBezTo>
                  <a:pt x="125" y="40"/>
                  <a:pt x="127" y="42"/>
                  <a:pt x="127" y="45"/>
                </a:cubicBezTo>
                <a:cubicBezTo>
                  <a:pt x="127" y="48"/>
                  <a:pt x="125" y="50"/>
                  <a:pt x="122" y="50"/>
                </a:cubicBezTo>
                <a:cubicBezTo>
                  <a:pt x="119" y="50"/>
                  <a:pt x="116" y="48"/>
                  <a:pt x="116" y="45"/>
                </a:cubicBezTo>
                <a:cubicBezTo>
                  <a:pt x="116" y="42"/>
                  <a:pt x="119" y="40"/>
                  <a:pt x="122" y="40"/>
                </a:cubicBezTo>
                <a:close/>
                <a:moveTo>
                  <a:pt x="35" y="18"/>
                </a:moveTo>
                <a:cubicBezTo>
                  <a:pt x="35" y="18"/>
                  <a:pt x="35" y="18"/>
                  <a:pt x="35" y="18"/>
                </a:cubicBezTo>
                <a:cubicBezTo>
                  <a:pt x="17" y="18"/>
                  <a:pt x="17" y="18"/>
                  <a:pt x="17" y="18"/>
                </a:cubicBezTo>
                <a:cubicBezTo>
                  <a:pt x="17" y="21"/>
                  <a:pt x="17" y="21"/>
                  <a:pt x="17" y="21"/>
                </a:cubicBezTo>
                <a:cubicBezTo>
                  <a:pt x="34" y="21"/>
                  <a:pt x="34" y="21"/>
                  <a:pt x="34" y="21"/>
                </a:cubicBezTo>
                <a:cubicBezTo>
                  <a:pt x="35" y="18"/>
                  <a:pt x="35" y="18"/>
                  <a:pt x="35" y="18"/>
                </a:cubicBezTo>
                <a:close/>
                <a:moveTo>
                  <a:pt x="10" y="21"/>
                </a:moveTo>
                <a:cubicBezTo>
                  <a:pt x="10" y="21"/>
                  <a:pt x="10" y="21"/>
                  <a:pt x="10" y="21"/>
                </a:cubicBezTo>
                <a:cubicBezTo>
                  <a:pt x="10" y="15"/>
                  <a:pt x="10" y="15"/>
                  <a:pt x="10" y="15"/>
                </a:cubicBezTo>
                <a:cubicBezTo>
                  <a:pt x="10" y="15"/>
                  <a:pt x="10" y="15"/>
                  <a:pt x="10" y="15"/>
                </a:cubicBezTo>
                <a:cubicBezTo>
                  <a:pt x="10" y="13"/>
                  <a:pt x="12" y="11"/>
                  <a:pt x="13" y="11"/>
                </a:cubicBezTo>
                <a:cubicBezTo>
                  <a:pt x="38" y="11"/>
                  <a:pt x="38" y="11"/>
                  <a:pt x="38" y="11"/>
                </a:cubicBezTo>
                <a:cubicBezTo>
                  <a:pt x="40" y="4"/>
                  <a:pt x="40" y="4"/>
                  <a:pt x="40" y="4"/>
                </a:cubicBezTo>
                <a:cubicBezTo>
                  <a:pt x="41" y="2"/>
                  <a:pt x="44" y="0"/>
                  <a:pt x="46" y="0"/>
                </a:cubicBezTo>
                <a:cubicBezTo>
                  <a:pt x="101" y="0"/>
                  <a:pt x="101" y="0"/>
                  <a:pt x="101" y="0"/>
                </a:cubicBezTo>
                <a:cubicBezTo>
                  <a:pt x="104" y="0"/>
                  <a:pt x="106" y="2"/>
                  <a:pt x="107" y="4"/>
                </a:cubicBezTo>
                <a:cubicBezTo>
                  <a:pt x="113" y="21"/>
                  <a:pt x="113" y="21"/>
                  <a:pt x="113" y="21"/>
                </a:cubicBezTo>
                <a:cubicBezTo>
                  <a:pt x="141" y="21"/>
                  <a:pt x="141" y="21"/>
                  <a:pt x="141" y="21"/>
                </a:cubicBezTo>
                <a:cubicBezTo>
                  <a:pt x="144" y="21"/>
                  <a:pt x="147" y="23"/>
                  <a:pt x="147" y="26"/>
                </a:cubicBezTo>
                <a:cubicBezTo>
                  <a:pt x="147" y="27"/>
                  <a:pt x="147" y="27"/>
                  <a:pt x="147" y="27"/>
                </a:cubicBezTo>
                <a:cubicBezTo>
                  <a:pt x="147" y="113"/>
                  <a:pt x="147" y="113"/>
                  <a:pt x="147" y="113"/>
                </a:cubicBezTo>
                <a:cubicBezTo>
                  <a:pt x="147" y="117"/>
                  <a:pt x="144" y="119"/>
                  <a:pt x="141" y="119"/>
                </a:cubicBezTo>
                <a:cubicBezTo>
                  <a:pt x="141" y="119"/>
                  <a:pt x="141" y="119"/>
                  <a:pt x="141" y="119"/>
                </a:cubicBezTo>
                <a:cubicBezTo>
                  <a:pt x="6" y="119"/>
                  <a:pt x="6" y="119"/>
                  <a:pt x="6" y="119"/>
                </a:cubicBezTo>
                <a:cubicBezTo>
                  <a:pt x="3" y="119"/>
                  <a:pt x="0" y="117"/>
                  <a:pt x="0" y="113"/>
                </a:cubicBezTo>
                <a:cubicBezTo>
                  <a:pt x="0" y="113"/>
                  <a:pt x="0" y="113"/>
                  <a:pt x="0" y="113"/>
                </a:cubicBezTo>
                <a:cubicBezTo>
                  <a:pt x="0" y="26"/>
                  <a:pt x="0" y="26"/>
                  <a:pt x="0" y="26"/>
                </a:cubicBezTo>
                <a:cubicBezTo>
                  <a:pt x="0" y="23"/>
                  <a:pt x="3" y="21"/>
                  <a:pt x="6" y="21"/>
                </a:cubicBezTo>
                <a:cubicBezTo>
                  <a:pt x="6" y="21"/>
                  <a:pt x="6" y="21"/>
                  <a:pt x="6" y="21"/>
                </a:cubicBezTo>
                <a:cubicBezTo>
                  <a:pt x="10" y="21"/>
                  <a:pt x="10" y="21"/>
                  <a:pt x="10" y="21"/>
                </a:cubicBezTo>
                <a:close/>
                <a:moveTo>
                  <a:pt x="73" y="43"/>
                </a:moveTo>
                <a:cubicBezTo>
                  <a:pt x="73" y="43"/>
                  <a:pt x="73" y="43"/>
                  <a:pt x="73" y="43"/>
                </a:cubicBezTo>
                <a:cubicBezTo>
                  <a:pt x="79" y="43"/>
                  <a:pt x="83" y="45"/>
                  <a:pt x="87" y="49"/>
                </a:cubicBezTo>
                <a:cubicBezTo>
                  <a:pt x="90" y="52"/>
                  <a:pt x="92" y="57"/>
                  <a:pt x="92" y="62"/>
                </a:cubicBezTo>
                <a:cubicBezTo>
                  <a:pt x="92" y="73"/>
                  <a:pt x="84" y="81"/>
                  <a:pt x="73" y="81"/>
                </a:cubicBezTo>
                <a:cubicBezTo>
                  <a:pt x="63" y="81"/>
                  <a:pt x="54" y="73"/>
                  <a:pt x="54" y="62"/>
                </a:cubicBezTo>
                <a:cubicBezTo>
                  <a:pt x="54" y="52"/>
                  <a:pt x="63" y="43"/>
                  <a:pt x="73" y="43"/>
                </a:cubicBezTo>
                <a:close/>
                <a:moveTo>
                  <a:pt x="82" y="54"/>
                </a:moveTo>
                <a:cubicBezTo>
                  <a:pt x="82" y="54"/>
                  <a:pt x="82" y="54"/>
                  <a:pt x="82" y="54"/>
                </a:cubicBezTo>
                <a:cubicBezTo>
                  <a:pt x="80" y="51"/>
                  <a:pt x="77" y="50"/>
                  <a:pt x="73" y="50"/>
                </a:cubicBezTo>
                <a:cubicBezTo>
                  <a:pt x="67" y="50"/>
                  <a:pt x="61" y="56"/>
                  <a:pt x="61" y="62"/>
                </a:cubicBezTo>
                <a:cubicBezTo>
                  <a:pt x="61" y="69"/>
                  <a:pt x="67" y="74"/>
                  <a:pt x="73" y="74"/>
                </a:cubicBezTo>
                <a:cubicBezTo>
                  <a:pt x="80" y="74"/>
                  <a:pt x="86" y="69"/>
                  <a:pt x="86" y="62"/>
                </a:cubicBezTo>
                <a:cubicBezTo>
                  <a:pt x="86" y="59"/>
                  <a:pt x="84" y="56"/>
                  <a:pt x="82" y="54"/>
                </a:cubicBezTo>
                <a:cubicBezTo>
                  <a:pt x="82" y="54"/>
                  <a:pt x="82" y="54"/>
                  <a:pt x="82" y="54"/>
                </a:cubicBezTo>
                <a:close/>
                <a:moveTo>
                  <a:pt x="38" y="32"/>
                </a:moveTo>
                <a:cubicBezTo>
                  <a:pt x="38" y="32"/>
                  <a:pt x="38" y="32"/>
                  <a:pt x="38" y="32"/>
                </a:cubicBezTo>
                <a:cubicBezTo>
                  <a:pt x="11" y="32"/>
                  <a:pt x="11" y="32"/>
                  <a:pt x="11" y="32"/>
                </a:cubicBezTo>
                <a:cubicBezTo>
                  <a:pt x="11" y="108"/>
                  <a:pt x="11" y="108"/>
                  <a:pt x="11" y="108"/>
                </a:cubicBezTo>
                <a:cubicBezTo>
                  <a:pt x="136" y="108"/>
                  <a:pt x="136" y="108"/>
                  <a:pt x="136" y="108"/>
                </a:cubicBezTo>
                <a:cubicBezTo>
                  <a:pt x="136" y="32"/>
                  <a:pt x="136" y="32"/>
                  <a:pt x="136" y="32"/>
                </a:cubicBezTo>
                <a:cubicBezTo>
                  <a:pt x="109" y="32"/>
                  <a:pt x="109" y="32"/>
                  <a:pt x="109" y="32"/>
                </a:cubicBezTo>
                <a:cubicBezTo>
                  <a:pt x="109" y="32"/>
                  <a:pt x="109" y="32"/>
                  <a:pt x="109" y="32"/>
                </a:cubicBezTo>
                <a:cubicBezTo>
                  <a:pt x="106" y="32"/>
                  <a:pt x="104" y="31"/>
                  <a:pt x="103" y="28"/>
                </a:cubicBezTo>
                <a:cubicBezTo>
                  <a:pt x="97" y="12"/>
                  <a:pt x="97" y="12"/>
                  <a:pt x="97" y="12"/>
                </a:cubicBezTo>
                <a:cubicBezTo>
                  <a:pt x="50" y="12"/>
                  <a:pt x="50" y="12"/>
                  <a:pt x="50" y="12"/>
                </a:cubicBezTo>
                <a:cubicBezTo>
                  <a:pt x="44" y="28"/>
                  <a:pt x="44" y="28"/>
                  <a:pt x="44" y="28"/>
                </a:cubicBezTo>
                <a:cubicBezTo>
                  <a:pt x="43" y="30"/>
                  <a:pt x="41" y="32"/>
                  <a:pt x="38" y="32"/>
                </a:cubicBezTo>
                <a:close/>
                <a:moveTo>
                  <a:pt x="73" y="23"/>
                </a:moveTo>
                <a:cubicBezTo>
                  <a:pt x="73" y="23"/>
                  <a:pt x="73" y="23"/>
                  <a:pt x="73" y="23"/>
                </a:cubicBezTo>
                <a:cubicBezTo>
                  <a:pt x="95" y="23"/>
                  <a:pt x="112" y="41"/>
                  <a:pt x="112" y="62"/>
                </a:cubicBezTo>
                <a:cubicBezTo>
                  <a:pt x="112" y="84"/>
                  <a:pt x="95" y="101"/>
                  <a:pt x="73" y="101"/>
                </a:cubicBezTo>
                <a:cubicBezTo>
                  <a:pt x="52" y="101"/>
                  <a:pt x="34" y="84"/>
                  <a:pt x="34" y="62"/>
                </a:cubicBezTo>
                <a:cubicBezTo>
                  <a:pt x="34" y="41"/>
                  <a:pt x="52" y="23"/>
                  <a:pt x="73" y="23"/>
                </a:cubicBezTo>
                <a:close/>
                <a:moveTo>
                  <a:pt x="73" y="35"/>
                </a:moveTo>
                <a:cubicBezTo>
                  <a:pt x="73" y="35"/>
                  <a:pt x="73" y="35"/>
                  <a:pt x="73" y="35"/>
                </a:cubicBezTo>
                <a:cubicBezTo>
                  <a:pt x="58" y="35"/>
                  <a:pt x="46" y="47"/>
                  <a:pt x="46" y="62"/>
                </a:cubicBezTo>
                <a:cubicBezTo>
                  <a:pt x="46" y="77"/>
                  <a:pt x="58" y="90"/>
                  <a:pt x="73" y="90"/>
                </a:cubicBezTo>
                <a:cubicBezTo>
                  <a:pt x="89" y="90"/>
                  <a:pt x="101" y="77"/>
                  <a:pt x="101" y="62"/>
                </a:cubicBezTo>
                <a:cubicBezTo>
                  <a:pt x="101" y="47"/>
                  <a:pt x="89" y="35"/>
                  <a:pt x="73" y="35"/>
                </a:cubicBezTo>
                <a:close/>
              </a:path>
            </a:pathLst>
          </a:custGeom>
          <a:solidFill>
            <a:srgbClr val="2B262C"/>
          </a:solidFill>
          <a:ln>
            <a:noFill/>
          </a:ln>
        </p:spPr>
        <p:txBody>
          <a:bodyPr/>
          <a:lstStyle/>
          <a:p>
            <a:endParaRPr lang="zh-CN" altLang="en-US">
              <a:solidFill>
                <a:schemeClr val="tx1">
                  <a:lumMod val="50000"/>
                  <a:lumOff val="50000"/>
                </a:schemeClr>
              </a:solidFill>
            </a:endParaRPr>
          </a:p>
        </p:txBody>
      </p:sp>
      <p:sp>
        <p:nvSpPr>
          <p:cNvPr id="18" name="Freeform 26"/>
          <p:cNvSpPr>
            <a:spLocks noEditPoints="1"/>
          </p:cNvSpPr>
          <p:nvPr/>
        </p:nvSpPr>
        <p:spPr bwMode="auto">
          <a:xfrm>
            <a:off x="4471838" y="3459315"/>
            <a:ext cx="364981" cy="304841"/>
          </a:xfrm>
          <a:custGeom>
            <a:avLst/>
            <a:gdLst>
              <a:gd name="T0" fmla="*/ 146 w 146"/>
              <a:gd name="T1" fmla="*/ 94 h 122"/>
              <a:gd name="T2" fmla="*/ 118 w 146"/>
              <a:gd name="T3" fmla="*/ 122 h 122"/>
              <a:gd name="T4" fmla="*/ 28 w 146"/>
              <a:gd name="T5" fmla="*/ 122 h 122"/>
              <a:gd name="T6" fmla="*/ 0 w 146"/>
              <a:gd name="T7" fmla="*/ 94 h 122"/>
              <a:gd name="T8" fmla="*/ 0 w 146"/>
              <a:gd name="T9" fmla="*/ 28 h 122"/>
              <a:gd name="T10" fmla="*/ 28 w 146"/>
              <a:gd name="T11" fmla="*/ 0 h 122"/>
              <a:gd name="T12" fmla="*/ 118 w 146"/>
              <a:gd name="T13" fmla="*/ 0 h 122"/>
              <a:gd name="T14" fmla="*/ 146 w 146"/>
              <a:gd name="T15" fmla="*/ 28 h 122"/>
              <a:gd name="T16" fmla="*/ 146 w 146"/>
              <a:gd name="T17" fmla="*/ 94 h 122"/>
              <a:gd name="T18" fmla="*/ 49 w 146"/>
              <a:gd name="T19" fmla="*/ 27 h 122"/>
              <a:gd name="T20" fmla="*/ 49 w 146"/>
              <a:gd name="T21" fmla="*/ 27 h 122"/>
              <a:gd name="T22" fmla="*/ 101 w 146"/>
              <a:gd name="T23" fmla="*/ 58 h 122"/>
              <a:gd name="T24" fmla="*/ 102 w 146"/>
              <a:gd name="T25" fmla="*/ 62 h 122"/>
              <a:gd name="T26" fmla="*/ 101 w 146"/>
              <a:gd name="T27" fmla="*/ 64 h 122"/>
              <a:gd name="T28" fmla="*/ 48 w 146"/>
              <a:gd name="T29" fmla="*/ 94 h 122"/>
              <a:gd name="T30" fmla="*/ 44 w 146"/>
              <a:gd name="T31" fmla="*/ 93 h 122"/>
              <a:gd name="T32" fmla="*/ 43 w 146"/>
              <a:gd name="T33" fmla="*/ 91 h 122"/>
              <a:gd name="T34" fmla="*/ 43 w 146"/>
              <a:gd name="T35" fmla="*/ 91 h 122"/>
              <a:gd name="T36" fmla="*/ 43 w 146"/>
              <a:gd name="T37" fmla="*/ 30 h 122"/>
              <a:gd name="T38" fmla="*/ 47 w 146"/>
              <a:gd name="T39" fmla="*/ 27 h 122"/>
              <a:gd name="T40" fmla="*/ 49 w 146"/>
              <a:gd name="T41" fmla="*/ 27 h 122"/>
              <a:gd name="T42" fmla="*/ 50 w 146"/>
              <a:gd name="T43" fmla="*/ 36 h 122"/>
              <a:gd name="T44" fmla="*/ 50 w 146"/>
              <a:gd name="T45" fmla="*/ 36 h 122"/>
              <a:gd name="T46" fmla="*/ 50 w 146"/>
              <a:gd name="T47" fmla="*/ 85 h 122"/>
              <a:gd name="T48" fmla="*/ 93 w 146"/>
              <a:gd name="T49" fmla="*/ 61 h 122"/>
              <a:gd name="T50" fmla="*/ 50 w 146"/>
              <a:gd name="T51" fmla="*/ 36 h 122"/>
              <a:gd name="T52" fmla="*/ 11 w 146"/>
              <a:gd name="T53" fmla="*/ 94 h 122"/>
              <a:gd name="T54" fmla="*/ 11 w 146"/>
              <a:gd name="T55" fmla="*/ 94 h 122"/>
              <a:gd name="T56" fmla="*/ 28 w 146"/>
              <a:gd name="T57" fmla="*/ 110 h 122"/>
              <a:gd name="T58" fmla="*/ 118 w 146"/>
              <a:gd name="T59" fmla="*/ 110 h 122"/>
              <a:gd name="T60" fmla="*/ 135 w 146"/>
              <a:gd name="T61" fmla="*/ 94 h 122"/>
              <a:gd name="T62" fmla="*/ 135 w 146"/>
              <a:gd name="T63" fmla="*/ 28 h 122"/>
              <a:gd name="T64" fmla="*/ 118 w 146"/>
              <a:gd name="T65" fmla="*/ 11 h 122"/>
              <a:gd name="T66" fmla="*/ 28 w 146"/>
              <a:gd name="T67" fmla="*/ 11 h 122"/>
              <a:gd name="T68" fmla="*/ 11 w 146"/>
              <a:gd name="T69" fmla="*/ 28 h 122"/>
              <a:gd name="T70" fmla="*/ 11 w 146"/>
              <a:gd name="T71"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22">
                <a:moveTo>
                  <a:pt x="146" y="94"/>
                </a:moveTo>
                <a:cubicBezTo>
                  <a:pt x="146" y="109"/>
                  <a:pt x="133" y="122"/>
                  <a:pt x="118" y="122"/>
                </a:cubicBezTo>
                <a:cubicBezTo>
                  <a:pt x="28" y="122"/>
                  <a:pt x="28" y="122"/>
                  <a:pt x="28" y="122"/>
                </a:cubicBezTo>
                <a:cubicBezTo>
                  <a:pt x="13" y="122"/>
                  <a:pt x="0" y="109"/>
                  <a:pt x="0" y="94"/>
                </a:cubicBezTo>
                <a:cubicBezTo>
                  <a:pt x="0" y="28"/>
                  <a:pt x="0" y="28"/>
                  <a:pt x="0" y="28"/>
                </a:cubicBezTo>
                <a:cubicBezTo>
                  <a:pt x="0" y="12"/>
                  <a:pt x="13" y="0"/>
                  <a:pt x="28" y="0"/>
                </a:cubicBezTo>
                <a:cubicBezTo>
                  <a:pt x="118" y="0"/>
                  <a:pt x="118" y="0"/>
                  <a:pt x="118" y="0"/>
                </a:cubicBezTo>
                <a:cubicBezTo>
                  <a:pt x="133" y="0"/>
                  <a:pt x="146" y="12"/>
                  <a:pt x="146" y="28"/>
                </a:cubicBezTo>
                <a:cubicBezTo>
                  <a:pt x="146" y="94"/>
                  <a:pt x="146" y="94"/>
                  <a:pt x="146" y="94"/>
                </a:cubicBezTo>
                <a:close/>
                <a:moveTo>
                  <a:pt x="49" y="27"/>
                </a:moveTo>
                <a:cubicBezTo>
                  <a:pt x="49" y="27"/>
                  <a:pt x="49" y="27"/>
                  <a:pt x="49" y="27"/>
                </a:cubicBezTo>
                <a:cubicBezTo>
                  <a:pt x="66" y="38"/>
                  <a:pt x="84" y="48"/>
                  <a:pt x="101" y="58"/>
                </a:cubicBezTo>
                <a:cubicBezTo>
                  <a:pt x="103" y="59"/>
                  <a:pt x="103" y="61"/>
                  <a:pt x="102" y="62"/>
                </a:cubicBezTo>
                <a:cubicBezTo>
                  <a:pt x="102" y="63"/>
                  <a:pt x="102" y="63"/>
                  <a:pt x="101" y="64"/>
                </a:cubicBezTo>
                <a:cubicBezTo>
                  <a:pt x="84" y="74"/>
                  <a:pt x="66" y="84"/>
                  <a:pt x="48" y="94"/>
                </a:cubicBezTo>
                <a:cubicBezTo>
                  <a:pt x="47" y="95"/>
                  <a:pt x="45" y="94"/>
                  <a:pt x="44" y="93"/>
                </a:cubicBezTo>
                <a:cubicBezTo>
                  <a:pt x="44" y="92"/>
                  <a:pt x="43" y="92"/>
                  <a:pt x="43" y="91"/>
                </a:cubicBezTo>
                <a:cubicBezTo>
                  <a:pt x="43" y="91"/>
                  <a:pt x="43" y="91"/>
                  <a:pt x="43" y="91"/>
                </a:cubicBezTo>
                <a:cubicBezTo>
                  <a:pt x="43" y="71"/>
                  <a:pt x="43" y="51"/>
                  <a:pt x="43" y="30"/>
                </a:cubicBezTo>
                <a:cubicBezTo>
                  <a:pt x="43" y="28"/>
                  <a:pt x="45" y="27"/>
                  <a:pt x="47" y="27"/>
                </a:cubicBezTo>
                <a:cubicBezTo>
                  <a:pt x="47" y="27"/>
                  <a:pt x="48" y="27"/>
                  <a:pt x="49" y="27"/>
                </a:cubicBezTo>
                <a:close/>
                <a:moveTo>
                  <a:pt x="50" y="36"/>
                </a:moveTo>
                <a:cubicBezTo>
                  <a:pt x="50" y="36"/>
                  <a:pt x="50" y="36"/>
                  <a:pt x="50" y="36"/>
                </a:cubicBezTo>
                <a:cubicBezTo>
                  <a:pt x="50" y="53"/>
                  <a:pt x="50" y="69"/>
                  <a:pt x="50" y="85"/>
                </a:cubicBezTo>
                <a:cubicBezTo>
                  <a:pt x="64" y="77"/>
                  <a:pt x="78" y="69"/>
                  <a:pt x="93" y="61"/>
                </a:cubicBezTo>
                <a:cubicBezTo>
                  <a:pt x="78" y="53"/>
                  <a:pt x="64" y="44"/>
                  <a:pt x="50" y="36"/>
                </a:cubicBezTo>
                <a:close/>
                <a:moveTo>
                  <a:pt x="11" y="94"/>
                </a:moveTo>
                <a:cubicBezTo>
                  <a:pt x="11" y="94"/>
                  <a:pt x="11" y="94"/>
                  <a:pt x="11" y="94"/>
                </a:cubicBezTo>
                <a:cubicBezTo>
                  <a:pt x="11" y="103"/>
                  <a:pt x="19" y="110"/>
                  <a:pt x="28" y="110"/>
                </a:cubicBezTo>
                <a:cubicBezTo>
                  <a:pt x="118" y="110"/>
                  <a:pt x="118" y="110"/>
                  <a:pt x="118" y="110"/>
                </a:cubicBezTo>
                <a:cubicBezTo>
                  <a:pt x="127" y="110"/>
                  <a:pt x="135" y="103"/>
                  <a:pt x="135" y="94"/>
                </a:cubicBezTo>
                <a:cubicBezTo>
                  <a:pt x="135" y="28"/>
                  <a:pt x="135" y="28"/>
                  <a:pt x="135" y="28"/>
                </a:cubicBezTo>
                <a:cubicBezTo>
                  <a:pt x="135" y="18"/>
                  <a:pt x="127" y="11"/>
                  <a:pt x="118" y="11"/>
                </a:cubicBezTo>
                <a:cubicBezTo>
                  <a:pt x="28" y="11"/>
                  <a:pt x="28" y="11"/>
                  <a:pt x="28" y="11"/>
                </a:cubicBezTo>
                <a:cubicBezTo>
                  <a:pt x="19" y="11"/>
                  <a:pt x="11" y="18"/>
                  <a:pt x="11" y="28"/>
                </a:cubicBezTo>
                <a:cubicBezTo>
                  <a:pt x="11" y="94"/>
                  <a:pt x="11" y="94"/>
                  <a:pt x="11" y="94"/>
                </a:cubicBezTo>
                <a:close/>
              </a:path>
            </a:pathLst>
          </a:custGeom>
          <a:solidFill>
            <a:schemeClr val="bg1"/>
          </a:solidFill>
          <a:ln>
            <a:noFill/>
          </a:ln>
        </p:spPr>
        <p:txBody>
          <a:bodyPr/>
          <a:lstStyle/>
          <a:p>
            <a:endParaRPr lang="zh-CN" altLang="en-US">
              <a:solidFill>
                <a:schemeClr val="tx1">
                  <a:lumMod val="50000"/>
                  <a:lumOff val="50000"/>
                </a:schemeClr>
              </a:solidFill>
            </a:endParaRPr>
          </a:p>
        </p:txBody>
      </p:sp>
      <p:sp>
        <p:nvSpPr>
          <p:cNvPr id="19" name="Freeform 27"/>
          <p:cNvSpPr>
            <a:spLocks noEditPoints="1"/>
          </p:cNvSpPr>
          <p:nvPr/>
        </p:nvSpPr>
        <p:spPr bwMode="auto">
          <a:xfrm>
            <a:off x="5927614" y="1982802"/>
            <a:ext cx="367055" cy="304841"/>
          </a:xfrm>
          <a:custGeom>
            <a:avLst/>
            <a:gdLst>
              <a:gd name="T0" fmla="*/ 6 w 147"/>
              <a:gd name="T1" fmla="*/ 0 h 122"/>
              <a:gd name="T2" fmla="*/ 6 w 147"/>
              <a:gd name="T3" fmla="*/ 0 h 122"/>
              <a:gd name="T4" fmla="*/ 141 w 147"/>
              <a:gd name="T5" fmla="*/ 0 h 122"/>
              <a:gd name="T6" fmla="*/ 147 w 147"/>
              <a:gd name="T7" fmla="*/ 5 h 122"/>
              <a:gd name="T8" fmla="*/ 147 w 147"/>
              <a:gd name="T9" fmla="*/ 5 h 122"/>
              <a:gd name="T10" fmla="*/ 147 w 147"/>
              <a:gd name="T11" fmla="*/ 103 h 122"/>
              <a:gd name="T12" fmla="*/ 141 w 147"/>
              <a:gd name="T13" fmla="*/ 108 h 122"/>
              <a:gd name="T14" fmla="*/ 141 w 147"/>
              <a:gd name="T15" fmla="*/ 108 h 122"/>
              <a:gd name="T16" fmla="*/ 79 w 147"/>
              <a:gd name="T17" fmla="*/ 108 h 122"/>
              <a:gd name="T18" fmla="*/ 79 w 147"/>
              <a:gd name="T19" fmla="*/ 115 h 122"/>
              <a:gd name="T20" fmla="*/ 79 w 147"/>
              <a:gd name="T21" fmla="*/ 115 h 122"/>
              <a:gd name="T22" fmla="*/ 110 w 147"/>
              <a:gd name="T23" fmla="*/ 115 h 122"/>
              <a:gd name="T24" fmla="*/ 114 w 147"/>
              <a:gd name="T25" fmla="*/ 119 h 122"/>
              <a:gd name="T26" fmla="*/ 110 w 147"/>
              <a:gd name="T27" fmla="*/ 122 h 122"/>
              <a:gd name="T28" fmla="*/ 36 w 147"/>
              <a:gd name="T29" fmla="*/ 122 h 122"/>
              <a:gd name="T30" fmla="*/ 33 w 147"/>
              <a:gd name="T31" fmla="*/ 119 h 122"/>
              <a:gd name="T32" fmla="*/ 36 w 147"/>
              <a:gd name="T33" fmla="*/ 115 h 122"/>
              <a:gd name="T34" fmla="*/ 68 w 147"/>
              <a:gd name="T35" fmla="*/ 115 h 122"/>
              <a:gd name="T36" fmla="*/ 68 w 147"/>
              <a:gd name="T37" fmla="*/ 115 h 122"/>
              <a:gd name="T38" fmla="*/ 68 w 147"/>
              <a:gd name="T39" fmla="*/ 108 h 122"/>
              <a:gd name="T40" fmla="*/ 6 w 147"/>
              <a:gd name="T41" fmla="*/ 108 h 122"/>
              <a:gd name="T42" fmla="*/ 0 w 147"/>
              <a:gd name="T43" fmla="*/ 103 h 122"/>
              <a:gd name="T44" fmla="*/ 0 w 147"/>
              <a:gd name="T45" fmla="*/ 103 h 122"/>
              <a:gd name="T46" fmla="*/ 0 w 147"/>
              <a:gd name="T47" fmla="*/ 5 h 122"/>
              <a:gd name="T48" fmla="*/ 6 w 147"/>
              <a:gd name="T49" fmla="*/ 0 h 122"/>
              <a:gd name="T50" fmla="*/ 125 w 147"/>
              <a:gd name="T51" fmla="*/ 81 h 122"/>
              <a:gd name="T52" fmla="*/ 125 w 147"/>
              <a:gd name="T53" fmla="*/ 81 h 122"/>
              <a:gd name="T54" fmla="*/ 131 w 147"/>
              <a:gd name="T55" fmla="*/ 87 h 122"/>
              <a:gd name="T56" fmla="*/ 125 w 147"/>
              <a:gd name="T57" fmla="*/ 93 h 122"/>
              <a:gd name="T58" fmla="*/ 120 w 147"/>
              <a:gd name="T59" fmla="*/ 87 h 122"/>
              <a:gd name="T60" fmla="*/ 125 w 147"/>
              <a:gd name="T61" fmla="*/ 81 h 122"/>
              <a:gd name="T62" fmla="*/ 135 w 147"/>
              <a:gd name="T63" fmla="*/ 11 h 122"/>
              <a:gd name="T64" fmla="*/ 135 w 147"/>
              <a:gd name="T65" fmla="*/ 11 h 122"/>
              <a:gd name="T66" fmla="*/ 11 w 147"/>
              <a:gd name="T67" fmla="*/ 11 h 122"/>
              <a:gd name="T68" fmla="*/ 11 w 147"/>
              <a:gd name="T69" fmla="*/ 97 h 122"/>
              <a:gd name="T70" fmla="*/ 135 w 147"/>
              <a:gd name="T71" fmla="*/ 97 h 122"/>
              <a:gd name="T72" fmla="*/ 135 w 147"/>
              <a:gd name="T73" fmla="*/ 1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7" h="122">
                <a:moveTo>
                  <a:pt x="6" y="0"/>
                </a:moveTo>
                <a:cubicBezTo>
                  <a:pt x="6" y="0"/>
                  <a:pt x="6" y="0"/>
                  <a:pt x="6" y="0"/>
                </a:cubicBezTo>
                <a:cubicBezTo>
                  <a:pt x="141" y="0"/>
                  <a:pt x="141" y="0"/>
                  <a:pt x="141" y="0"/>
                </a:cubicBezTo>
                <a:cubicBezTo>
                  <a:pt x="144" y="0"/>
                  <a:pt x="147" y="2"/>
                  <a:pt x="147" y="5"/>
                </a:cubicBezTo>
                <a:cubicBezTo>
                  <a:pt x="147" y="5"/>
                  <a:pt x="147" y="5"/>
                  <a:pt x="147" y="5"/>
                </a:cubicBezTo>
                <a:cubicBezTo>
                  <a:pt x="147" y="103"/>
                  <a:pt x="147" y="103"/>
                  <a:pt x="147" y="103"/>
                </a:cubicBezTo>
                <a:cubicBezTo>
                  <a:pt x="147" y="106"/>
                  <a:pt x="144" y="108"/>
                  <a:pt x="141" y="108"/>
                </a:cubicBezTo>
                <a:cubicBezTo>
                  <a:pt x="141" y="108"/>
                  <a:pt x="141" y="108"/>
                  <a:pt x="141" y="108"/>
                </a:cubicBezTo>
                <a:cubicBezTo>
                  <a:pt x="79" y="108"/>
                  <a:pt x="79" y="108"/>
                  <a:pt x="79" y="108"/>
                </a:cubicBezTo>
                <a:cubicBezTo>
                  <a:pt x="79" y="115"/>
                  <a:pt x="79" y="115"/>
                  <a:pt x="79" y="115"/>
                </a:cubicBezTo>
                <a:cubicBezTo>
                  <a:pt x="79" y="115"/>
                  <a:pt x="79" y="115"/>
                  <a:pt x="79" y="115"/>
                </a:cubicBezTo>
                <a:cubicBezTo>
                  <a:pt x="110" y="115"/>
                  <a:pt x="110" y="115"/>
                  <a:pt x="110" y="115"/>
                </a:cubicBezTo>
                <a:cubicBezTo>
                  <a:pt x="112" y="115"/>
                  <a:pt x="114" y="117"/>
                  <a:pt x="114" y="119"/>
                </a:cubicBezTo>
                <a:cubicBezTo>
                  <a:pt x="114" y="120"/>
                  <a:pt x="112" y="122"/>
                  <a:pt x="110" y="122"/>
                </a:cubicBezTo>
                <a:cubicBezTo>
                  <a:pt x="36" y="122"/>
                  <a:pt x="36" y="122"/>
                  <a:pt x="36" y="122"/>
                </a:cubicBezTo>
                <a:cubicBezTo>
                  <a:pt x="35" y="122"/>
                  <a:pt x="33" y="120"/>
                  <a:pt x="33" y="119"/>
                </a:cubicBezTo>
                <a:cubicBezTo>
                  <a:pt x="33" y="117"/>
                  <a:pt x="35" y="115"/>
                  <a:pt x="36" y="115"/>
                </a:cubicBezTo>
                <a:cubicBezTo>
                  <a:pt x="68" y="115"/>
                  <a:pt x="68" y="115"/>
                  <a:pt x="68" y="115"/>
                </a:cubicBezTo>
                <a:cubicBezTo>
                  <a:pt x="68" y="115"/>
                  <a:pt x="68" y="115"/>
                  <a:pt x="68" y="115"/>
                </a:cubicBezTo>
                <a:cubicBezTo>
                  <a:pt x="68" y="108"/>
                  <a:pt x="68" y="108"/>
                  <a:pt x="68" y="108"/>
                </a:cubicBezTo>
                <a:cubicBezTo>
                  <a:pt x="6" y="108"/>
                  <a:pt x="6" y="108"/>
                  <a:pt x="6" y="108"/>
                </a:cubicBezTo>
                <a:cubicBezTo>
                  <a:pt x="2" y="108"/>
                  <a:pt x="0" y="106"/>
                  <a:pt x="0" y="103"/>
                </a:cubicBezTo>
                <a:cubicBezTo>
                  <a:pt x="0" y="103"/>
                  <a:pt x="0" y="103"/>
                  <a:pt x="0" y="103"/>
                </a:cubicBezTo>
                <a:cubicBezTo>
                  <a:pt x="0" y="5"/>
                  <a:pt x="0" y="5"/>
                  <a:pt x="0" y="5"/>
                </a:cubicBezTo>
                <a:cubicBezTo>
                  <a:pt x="0" y="2"/>
                  <a:pt x="2" y="0"/>
                  <a:pt x="6" y="0"/>
                </a:cubicBezTo>
                <a:close/>
                <a:moveTo>
                  <a:pt x="125" y="81"/>
                </a:moveTo>
                <a:cubicBezTo>
                  <a:pt x="125" y="81"/>
                  <a:pt x="125" y="81"/>
                  <a:pt x="125" y="81"/>
                </a:cubicBezTo>
                <a:cubicBezTo>
                  <a:pt x="129" y="81"/>
                  <a:pt x="131" y="84"/>
                  <a:pt x="131" y="87"/>
                </a:cubicBezTo>
                <a:cubicBezTo>
                  <a:pt x="131" y="90"/>
                  <a:pt x="129" y="93"/>
                  <a:pt x="125" y="93"/>
                </a:cubicBezTo>
                <a:cubicBezTo>
                  <a:pt x="122" y="93"/>
                  <a:pt x="120" y="90"/>
                  <a:pt x="120" y="87"/>
                </a:cubicBezTo>
                <a:cubicBezTo>
                  <a:pt x="120" y="84"/>
                  <a:pt x="122" y="81"/>
                  <a:pt x="125" y="81"/>
                </a:cubicBezTo>
                <a:close/>
                <a:moveTo>
                  <a:pt x="135" y="11"/>
                </a:moveTo>
                <a:cubicBezTo>
                  <a:pt x="135" y="11"/>
                  <a:pt x="135" y="11"/>
                  <a:pt x="135" y="11"/>
                </a:cubicBezTo>
                <a:cubicBezTo>
                  <a:pt x="11" y="11"/>
                  <a:pt x="11" y="11"/>
                  <a:pt x="11" y="11"/>
                </a:cubicBezTo>
                <a:cubicBezTo>
                  <a:pt x="11" y="40"/>
                  <a:pt x="11" y="68"/>
                  <a:pt x="11" y="97"/>
                </a:cubicBezTo>
                <a:cubicBezTo>
                  <a:pt x="53" y="97"/>
                  <a:pt x="94" y="97"/>
                  <a:pt x="135" y="97"/>
                </a:cubicBezTo>
                <a:cubicBezTo>
                  <a:pt x="135" y="68"/>
                  <a:pt x="135" y="40"/>
                  <a:pt x="135" y="11"/>
                </a:cubicBezTo>
                <a:close/>
              </a:path>
            </a:pathLst>
          </a:custGeom>
          <a:solidFill>
            <a:schemeClr val="bg1"/>
          </a:solidFill>
          <a:ln>
            <a:noFill/>
          </a:ln>
        </p:spPr>
        <p:txBody>
          <a:bodyPr/>
          <a:lstStyle/>
          <a:p>
            <a:endParaRPr lang="zh-CN" altLang="en-US">
              <a:solidFill>
                <a:schemeClr val="tx1">
                  <a:lumMod val="50000"/>
                  <a:lumOff val="50000"/>
                </a:schemeClr>
              </a:solidFill>
            </a:endParaRPr>
          </a:p>
        </p:txBody>
      </p:sp>
      <p:sp>
        <p:nvSpPr>
          <p:cNvPr id="20" name="Freeform 28"/>
          <p:cNvSpPr>
            <a:spLocks noEditPoints="1"/>
          </p:cNvSpPr>
          <p:nvPr/>
        </p:nvSpPr>
        <p:spPr bwMode="auto">
          <a:xfrm>
            <a:off x="5886139" y="3405398"/>
            <a:ext cx="404383" cy="329726"/>
          </a:xfrm>
          <a:custGeom>
            <a:avLst/>
            <a:gdLst>
              <a:gd name="T0" fmla="*/ 125 w 162"/>
              <a:gd name="T1" fmla="*/ 29 h 132"/>
              <a:gd name="T2" fmla="*/ 146 w 162"/>
              <a:gd name="T3" fmla="*/ 77 h 132"/>
              <a:gd name="T4" fmla="*/ 162 w 162"/>
              <a:gd name="T5" fmla="*/ 106 h 132"/>
              <a:gd name="T6" fmla="*/ 154 w 162"/>
              <a:gd name="T7" fmla="*/ 125 h 132"/>
              <a:gd name="T8" fmla="*/ 146 w 162"/>
              <a:gd name="T9" fmla="*/ 127 h 132"/>
              <a:gd name="T10" fmla="*/ 21 w 162"/>
              <a:gd name="T11" fmla="*/ 132 h 132"/>
              <a:gd name="T12" fmla="*/ 16 w 162"/>
              <a:gd name="T13" fmla="*/ 125 h 132"/>
              <a:gd name="T14" fmla="*/ 2 w 162"/>
              <a:gd name="T15" fmla="*/ 121 h 132"/>
              <a:gd name="T16" fmla="*/ 3 w 162"/>
              <a:gd name="T17" fmla="*/ 94 h 132"/>
              <a:gd name="T18" fmla="*/ 8 w 162"/>
              <a:gd name="T19" fmla="*/ 58 h 132"/>
              <a:gd name="T20" fmla="*/ 46 w 162"/>
              <a:gd name="T21" fmla="*/ 30 h 132"/>
              <a:gd name="T22" fmla="*/ 97 w 162"/>
              <a:gd name="T23" fmla="*/ 122 h 132"/>
              <a:gd name="T24" fmla="*/ 97 w 162"/>
              <a:gd name="T25" fmla="*/ 117 h 132"/>
              <a:gd name="T26" fmla="*/ 103 w 162"/>
              <a:gd name="T27" fmla="*/ 98 h 132"/>
              <a:gd name="T28" fmla="*/ 117 w 162"/>
              <a:gd name="T29" fmla="*/ 111 h 132"/>
              <a:gd name="T30" fmla="*/ 115 w 162"/>
              <a:gd name="T31" fmla="*/ 88 h 132"/>
              <a:gd name="T32" fmla="*/ 112 w 162"/>
              <a:gd name="T33" fmla="*/ 83 h 132"/>
              <a:gd name="T34" fmla="*/ 112 w 162"/>
              <a:gd name="T35" fmla="*/ 82 h 132"/>
              <a:gd name="T36" fmla="*/ 109 w 162"/>
              <a:gd name="T37" fmla="*/ 79 h 132"/>
              <a:gd name="T38" fmla="*/ 64 w 162"/>
              <a:gd name="T39" fmla="*/ 68 h 132"/>
              <a:gd name="T40" fmla="*/ 50 w 162"/>
              <a:gd name="T41" fmla="*/ 82 h 132"/>
              <a:gd name="T42" fmla="*/ 50 w 162"/>
              <a:gd name="T43" fmla="*/ 82 h 132"/>
              <a:gd name="T44" fmla="*/ 45 w 162"/>
              <a:gd name="T45" fmla="*/ 100 h 132"/>
              <a:gd name="T46" fmla="*/ 59 w 162"/>
              <a:gd name="T47" fmla="*/ 112 h 132"/>
              <a:gd name="T48" fmla="*/ 65 w 162"/>
              <a:gd name="T49" fmla="*/ 98 h 132"/>
              <a:gd name="T50" fmla="*/ 65 w 162"/>
              <a:gd name="T51" fmla="*/ 117 h 132"/>
              <a:gd name="T52" fmla="*/ 81 w 162"/>
              <a:gd name="T53" fmla="*/ 61 h 132"/>
              <a:gd name="T54" fmla="*/ 81 w 162"/>
              <a:gd name="T55" fmla="*/ 11 h 132"/>
              <a:gd name="T56" fmla="*/ 26 w 162"/>
              <a:gd name="T57" fmla="*/ 122 h 132"/>
              <a:gd name="T58" fmla="*/ 37 w 162"/>
              <a:gd name="T59" fmla="*/ 118 h 132"/>
              <a:gd name="T60" fmla="*/ 36 w 162"/>
              <a:gd name="T61" fmla="*/ 86 h 132"/>
              <a:gd name="T62" fmla="*/ 12 w 162"/>
              <a:gd name="T63" fmla="*/ 98 h 132"/>
              <a:gd name="T64" fmla="*/ 11 w 162"/>
              <a:gd name="T65" fmla="*/ 114 h 132"/>
              <a:gd name="T66" fmla="*/ 23 w 162"/>
              <a:gd name="T67" fmla="*/ 102 h 132"/>
              <a:gd name="T68" fmla="*/ 46 w 162"/>
              <a:gd name="T69" fmla="*/ 42 h 132"/>
              <a:gd name="T70" fmla="*/ 37 w 162"/>
              <a:gd name="T71" fmla="*/ 40 h 132"/>
              <a:gd name="T72" fmla="*/ 24 w 162"/>
              <a:gd name="T73" fmla="*/ 71 h 132"/>
              <a:gd name="T74" fmla="*/ 41 w 162"/>
              <a:gd name="T75" fmla="*/ 76 h 132"/>
              <a:gd name="T76" fmla="*/ 56 w 162"/>
              <a:gd name="T77" fmla="*/ 62 h 132"/>
              <a:gd name="T78" fmla="*/ 56 w 162"/>
              <a:gd name="T79" fmla="*/ 61 h 132"/>
              <a:gd name="T80" fmla="*/ 46 w 162"/>
              <a:gd name="T81" fmla="*/ 42 h 132"/>
              <a:gd name="T82" fmla="*/ 136 w 162"/>
              <a:gd name="T83" fmla="*/ 122 h 132"/>
              <a:gd name="T84" fmla="*/ 139 w 162"/>
              <a:gd name="T85" fmla="*/ 102 h 132"/>
              <a:gd name="T86" fmla="*/ 151 w 162"/>
              <a:gd name="T87" fmla="*/ 114 h 132"/>
              <a:gd name="T88" fmla="*/ 150 w 162"/>
              <a:gd name="T89" fmla="*/ 98 h 132"/>
              <a:gd name="T90" fmla="*/ 137 w 162"/>
              <a:gd name="T91" fmla="*/ 84 h 132"/>
              <a:gd name="T92" fmla="*/ 128 w 162"/>
              <a:gd name="T93" fmla="*/ 111 h 132"/>
              <a:gd name="T94" fmla="*/ 136 w 162"/>
              <a:gd name="T95" fmla="*/ 122 h 132"/>
              <a:gd name="T96" fmla="*/ 116 w 162"/>
              <a:gd name="T97" fmla="*/ 42 h 132"/>
              <a:gd name="T98" fmla="*/ 116 w 162"/>
              <a:gd name="T99" fmla="*/ 42 h 132"/>
              <a:gd name="T100" fmla="*/ 106 w 162"/>
              <a:gd name="T101" fmla="*/ 61 h 132"/>
              <a:gd name="T102" fmla="*/ 116 w 162"/>
              <a:gd name="T103" fmla="*/ 72 h 132"/>
              <a:gd name="T104" fmla="*/ 121 w 162"/>
              <a:gd name="T105" fmla="*/ 76 h 132"/>
              <a:gd name="T106" fmla="*/ 138 w 162"/>
              <a:gd name="T107" fmla="*/ 71 h 132"/>
              <a:gd name="T108" fmla="*/ 125 w 162"/>
              <a:gd name="T109" fmla="*/ 4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2" h="132">
                <a:moveTo>
                  <a:pt x="81" y="0"/>
                </a:moveTo>
                <a:cubicBezTo>
                  <a:pt x="99" y="0"/>
                  <a:pt x="114" y="13"/>
                  <a:pt x="116" y="30"/>
                </a:cubicBezTo>
                <a:cubicBezTo>
                  <a:pt x="119" y="30"/>
                  <a:pt x="122" y="29"/>
                  <a:pt x="125" y="29"/>
                </a:cubicBezTo>
                <a:cubicBezTo>
                  <a:pt x="133" y="29"/>
                  <a:pt x="140" y="32"/>
                  <a:pt x="145" y="37"/>
                </a:cubicBezTo>
                <a:cubicBezTo>
                  <a:pt x="150" y="43"/>
                  <a:pt x="154" y="50"/>
                  <a:pt x="154" y="58"/>
                </a:cubicBezTo>
                <a:cubicBezTo>
                  <a:pt x="154" y="65"/>
                  <a:pt x="151" y="72"/>
                  <a:pt x="146" y="77"/>
                </a:cubicBezTo>
                <a:cubicBezTo>
                  <a:pt x="153" y="84"/>
                  <a:pt x="153" y="84"/>
                  <a:pt x="153" y="84"/>
                </a:cubicBezTo>
                <a:cubicBezTo>
                  <a:pt x="156" y="87"/>
                  <a:pt x="158" y="90"/>
                  <a:pt x="159" y="94"/>
                </a:cubicBezTo>
                <a:cubicBezTo>
                  <a:pt x="161" y="98"/>
                  <a:pt x="162" y="102"/>
                  <a:pt x="162" y="106"/>
                </a:cubicBezTo>
                <a:cubicBezTo>
                  <a:pt x="162" y="115"/>
                  <a:pt x="162" y="115"/>
                  <a:pt x="162" y="115"/>
                </a:cubicBezTo>
                <a:cubicBezTo>
                  <a:pt x="162" y="117"/>
                  <a:pt x="161" y="119"/>
                  <a:pt x="160" y="121"/>
                </a:cubicBezTo>
                <a:cubicBezTo>
                  <a:pt x="158" y="123"/>
                  <a:pt x="156" y="124"/>
                  <a:pt x="154" y="125"/>
                </a:cubicBezTo>
                <a:cubicBezTo>
                  <a:pt x="153" y="125"/>
                  <a:pt x="153" y="125"/>
                  <a:pt x="153" y="125"/>
                </a:cubicBezTo>
                <a:cubicBezTo>
                  <a:pt x="146" y="125"/>
                  <a:pt x="146" y="125"/>
                  <a:pt x="146" y="125"/>
                </a:cubicBezTo>
                <a:cubicBezTo>
                  <a:pt x="146" y="127"/>
                  <a:pt x="146" y="127"/>
                  <a:pt x="146" y="127"/>
                </a:cubicBezTo>
                <a:cubicBezTo>
                  <a:pt x="146" y="130"/>
                  <a:pt x="144" y="132"/>
                  <a:pt x="141" y="132"/>
                </a:cubicBezTo>
                <a:cubicBezTo>
                  <a:pt x="141" y="132"/>
                  <a:pt x="141" y="132"/>
                  <a:pt x="141" y="132"/>
                </a:cubicBezTo>
                <a:cubicBezTo>
                  <a:pt x="21" y="132"/>
                  <a:pt x="21" y="132"/>
                  <a:pt x="21" y="132"/>
                </a:cubicBezTo>
                <a:cubicBezTo>
                  <a:pt x="21" y="132"/>
                  <a:pt x="21" y="132"/>
                  <a:pt x="21" y="132"/>
                </a:cubicBezTo>
                <a:cubicBezTo>
                  <a:pt x="18" y="132"/>
                  <a:pt x="16" y="130"/>
                  <a:pt x="16" y="127"/>
                </a:cubicBezTo>
                <a:cubicBezTo>
                  <a:pt x="16" y="125"/>
                  <a:pt x="16" y="125"/>
                  <a:pt x="16" y="125"/>
                </a:cubicBezTo>
                <a:cubicBezTo>
                  <a:pt x="9" y="125"/>
                  <a:pt x="9" y="125"/>
                  <a:pt x="9" y="125"/>
                </a:cubicBezTo>
                <a:cubicBezTo>
                  <a:pt x="9" y="125"/>
                  <a:pt x="9" y="125"/>
                  <a:pt x="8" y="125"/>
                </a:cubicBezTo>
                <a:cubicBezTo>
                  <a:pt x="6" y="124"/>
                  <a:pt x="4" y="123"/>
                  <a:pt x="2" y="121"/>
                </a:cubicBezTo>
                <a:cubicBezTo>
                  <a:pt x="1" y="119"/>
                  <a:pt x="0" y="117"/>
                  <a:pt x="0" y="115"/>
                </a:cubicBezTo>
                <a:cubicBezTo>
                  <a:pt x="0" y="106"/>
                  <a:pt x="0" y="106"/>
                  <a:pt x="0" y="106"/>
                </a:cubicBezTo>
                <a:cubicBezTo>
                  <a:pt x="0" y="102"/>
                  <a:pt x="1" y="98"/>
                  <a:pt x="3" y="94"/>
                </a:cubicBezTo>
                <a:cubicBezTo>
                  <a:pt x="4" y="90"/>
                  <a:pt x="6" y="87"/>
                  <a:pt x="9" y="84"/>
                </a:cubicBezTo>
                <a:cubicBezTo>
                  <a:pt x="16" y="77"/>
                  <a:pt x="16" y="77"/>
                  <a:pt x="16" y="77"/>
                </a:cubicBezTo>
                <a:cubicBezTo>
                  <a:pt x="11" y="72"/>
                  <a:pt x="8" y="65"/>
                  <a:pt x="8" y="58"/>
                </a:cubicBezTo>
                <a:cubicBezTo>
                  <a:pt x="8" y="50"/>
                  <a:pt x="12" y="43"/>
                  <a:pt x="17" y="37"/>
                </a:cubicBezTo>
                <a:cubicBezTo>
                  <a:pt x="22" y="32"/>
                  <a:pt x="29" y="29"/>
                  <a:pt x="37" y="29"/>
                </a:cubicBezTo>
                <a:cubicBezTo>
                  <a:pt x="40" y="29"/>
                  <a:pt x="43" y="30"/>
                  <a:pt x="46" y="30"/>
                </a:cubicBezTo>
                <a:cubicBezTo>
                  <a:pt x="48" y="13"/>
                  <a:pt x="63" y="0"/>
                  <a:pt x="81" y="0"/>
                </a:cubicBezTo>
                <a:close/>
                <a:moveTo>
                  <a:pt x="97" y="122"/>
                </a:moveTo>
                <a:cubicBezTo>
                  <a:pt x="97" y="122"/>
                  <a:pt x="97" y="122"/>
                  <a:pt x="97" y="122"/>
                </a:cubicBezTo>
                <a:cubicBezTo>
                  <a:pt x="97" y="117"/>
                  <a:pt x="97" y="117"/>
                  <a:pt x="97" y="117"/>
                </a:cubicBezTo>
                <a:cubicBezTo>
                  <a:pt x="97" y="117"/>
                  <a:pt x="97" y="117"/>
                  <a:pt x="97" y="117"/>
                </a:cubicBezTo>
                <a:cubicBezTo>
                  <a:pt x="97" y="117"/>
                  <a:pt x="97" y="117"/>
                  <a:pt x="97" y="117"/>
                </a:cubicBezTo>
                <a:cubicBezTo>
                  <a:pt x="97" y="98"/>
                  <a:pt x="97" y="98"/>
                  <a:pt x="97" y="98"/>
                </a:cubicBezTo>
                <a:cubicBezTo>
                  <a:pt x="97" y="96"/>
                  <a:pt x="99" y="95"/>
                  <a:pt x="100" y="95"/>
                </a:cubicBezTo>
                <a:cubicBezTo>
                  <a:pt x="102" y="95"/>
                  <a:pt x="103" y="96"/>
                  <a:pt x="103" y="98"/>
                </a:cubicBezTo>
                <a:cubicBezTo>
                  <a:pt x="103" y="112"/>
                  <a:pt x="103" y="112"/>
                  <a:pt x="103" y="112"/>
                </a:cubicBezTo>
                <a:cubicBezTo>
                  <a:pt x="117" y="112"/>
                  <a:pt x="117" y="112"/>
                  <a:pt x="117" y="112"/>
                </a:cubicBezTo>
                <a:cubicBezTo>
                  <a:pt x="117" y="112"/>
                  <a:pt x="117" y="111"/>
                  <a:pt x="117" y="111"/>
                </a:cubicBezTo>
                <a:cubicBezTo>
                  <a:pt x="117" y="100"/>
                  <a:pt x="117" y="100"/>
                  <a:pt x="117" y="100"/>
                </a:cubicBezTo>
                <a:cubicBezTo>
                  <a:pt x="117" y="96"/>
                  <a:pt x="117" y="92"/>
                  <a:pt x="115" y="88"/>
                </a:cubicBezTo>
                <a:cubicBezTo>
                  <a:pt x="115" y="88"/>
                  <a:pt x="115" y="88"/>
                  <a:pt x="115" y="88"/>
                </a:cubicBezTo>
                <a:cubicBezTo>
                  <a:pt x="115" y="88"/>
                  <a:pt x="115" y="88"/>
                  <a:pt x="115" y="88"/>
                </a:cubicBezTo>
                <a:cubicBezTo>
                  <a:pt x="114" y="86"/>
                  <a:pt x="113" y="84"/>
                  <a:pt x="112" y="83"/>
                </a:cubicBezTo>
                <a:cubicBezTo>
                  <a:pt x="112" y="83"/>
                  <a:pt x="112" y="83"/>
                  <a:pt x="112" y="83"/>
                </a:cubicBezTo>
                <a:cubicBezTo>
                  <a:pt x="112" y="82"/>
                  <a:pt x="112" y="82"/>
                  <a:pt x="112" y="82"/>
                </a:cubicBezTo>
                <a:cubicBezTo>
                  <a:pt x="112" y="82"/>
                  <a:pt x="112" y="82"/>
                  <a:pt x="112" y="82"/>
                </a:cubicBezTo>
                <a:cubicBezTo>
                  <a:pt x="112" y="82"/>
                  <a:pt x="112" y="82"/>
                  <a:pt x="112" y="82"/>
                </a:cubicBezTo>
                <a:cubicBezTo>
                  <a:pt x="112" y="82"/>
                  <a:pt x="112" y="82"/>
                  <a:pt x="112" y="82"/>
                </a:cubicBezTo>
                <a:cubicBezTo>
                  <a:pt x="111" y="81"/>
                  <a:pt x="110" y="80"/>
                  <a:pt x="109" y="79"/>
                </a:cubicBezTo>
                <a:cubicBezTo>
                  <a:pt x="109" y="79"/>
                  <a:pt x="109" y="79"/>
                  <a:pt x="109" y="79"/>
                </a:cubicBezTo>
                <a:cubicBezTo>
                  <a:pt x="98" y="68"/>
                  <a:pt x="98" y="68"/>
                  <a:pt x="98" y="68"/>
                </a:cubicBezTo>
                <a:cubicBezTo>
                  <a:pt x="93" y="70"/>
                  <a:pt x="87" y="72"/>
                  <a:pt x="81" y="72"/>
                </a:cubicBezTo>
                <a:cubicBezTo>
                  <a:pt x="75" y="72"/>
                  <a:pt x="69" y="70"/>
                  <a:pt x="64" y="68"/>
                </a:cubicBezTo>
                <a:cubicBezTo>
                  <a:pt x="53" y="79"/>
                  <a:pt x="53" y="79"/>
                  <a:pt x="53" y="79"/>
                </a:cubicBezTo>
                <a:cubicBezTo>
                  <a:pt x="53" y="79"/>
                  <a:pt x="53" y="79"/>
                  <a:pt x="53" y="79"/>
                </a:cubicBezTo>
                <a:cubicBezTo>
                  <a:pt x="52" y="80"/>
                  <a:pt x="51" y="81"/>
                  <a:pt x="50" y="82"/>
                </a:cubicBezTo>
                <a:cubicBezTo>
                  <a:pt x="50" y="82"/>
                  <a:pt x="50" y="82"/>
                  <a:pt x="50" y="82"/>
                </a:cubicBezTo>
                <a:cubicBezTo>
                  <a:pt x="50" y="82"/>
                  <a:pt x="50" y="82"/>
                  <a:pt x="50" y="82"/>
                </a:cubicBezTo>
                <a:cubicBezTo>
                  <a:pt x="50" y="82"/>
                  <a:pt x="50" y="82"/>
                  <a:pt x="50" y="82"/>
                </a:cubicBezTo>
                <a:cubicBezTo>
                  <a:pt x="50" y="83"/>
                  <a:pt x="50" y="83"/>
                  <a:pt x="50" y="83"/>
                </a:cubicBezTo>
                <a:cubicBezTo>
                  <a:pt x="49" y="84"/>
                  <a:pt x="48" y="86"/>
                  <a:pt x="47" y="88"/>
                </a:cubicBezTo>
                <a:cubicBezTo>
                  <a:pt x="45" y="92"/>
                  <a:pt x="45" y="96"/>
                  <a:pt x="45" y="100"/>
                </a:cubicBezTo>
                <a:cubicBezTo>
                  <a:pt x="45" y="111"/>
                  <a:pt x="45" y="111"/>
                  <a:pt x="45" y="111"/>
                </a:cubicBezTo>
                <a:cubicBezTo>
                  <a:pt x="45" y="111"/>
                  <a:pt x="45" y="112"/>
                  <a:pt x="45" y="112"/>
                </a:cubicBezTo>
                <a:cubicBezTo>
                  <a:pt x="59" y="112"/>
                  <a:pt x="59" y="112"/>
                  <a:pt x="59" y="112"/>
                </a:cubicBezTo>
                <a:cubicBezTo>
                  <a:pt x="59" y="98"/>
                  <a:pt x="59" y="98"/>
                  <a:pt x="59" y="98"/>
                </a:cubicBezTo>
                <a:cubicBezTo>
                  <a:pt x="59" y="96"/>
                  <a:pt x="60" y="95"/>
                  <a:pt x="62" y="95"/>
                </a:cubicBezTo>
                <a:cubicBezTo>
                  <a:pt x="63" y="95"/>
                  <a:pt x="65" y="96"/>
                  <a:pt x="65" y="98"/>
                </a:cubicBezTo>
                <a:cubicBezTo>
                  <a:pt x="65" y="117"/>
                  <a:pt x="65" y="117"/>
                  <a:pt x="65" y="117"/>
                </a:cubicBezTo>
                <a:cubicBezTo>
                  <a:pt x="65" y="117"/>
                  <a:pt x="65" y="117"/>
                  <a:pt x="65" y="117"/>
                </a:cubicBezTo>
                <a:cubicBezTo>
                  <a:pt x="65" y="117"/>
                  <a:pt x="65" y="117"/>
                  <a:pt x="65" y="117"/>
                </a:cubicBezTo>
                <a:cubicBezTo>
                  <a:pt x="65" y="122"/>
                  <a:pt x="65" y="122"/>
                  <a:pt x="65" y="122"/>
                </a:cubicBezTo>
                <a:cubicBezTo>
                  <a:pt x="97" y="122"/>
                  <a:pt x="97" y="122"/>
                  <a:pt x="97" y="122"/>
                </a:cubicBezTo>
                <a:close/>
                <a:moveTo>
                  <a:pt x="81" y="61"/>
                </a:moveTo>
                <a:cubicBezTo>
                  <a:pt x="81" y="61"/>
                  <a:pt x="81" y="61"/>
                  <a:pt x="81" y="61"/>
                </a:cubicBezTo>
                <a:cubicBezTo>
                  <a:pt x="95" y="61"/>
                  <a:pt x="106" y="50"/>
                  <a:pt x="106" y="36"/>
                </a:cubicBezTo>
                <a:cubicBezTo>
                  <a:pt x="106" y="22"/>
                  <a:pt x="95" y="11"/>
                  <a:pt x="81" y="11"/>
                </a:cubicBezTo>
                <a:cubicBezTo>
                  <a:pt x="67" y="11"/>
                  <a:pt x="56" y="22"/>
                  <a:pt x="56" y="36"/>
                </a:cubicBezTo>
                <a:cubicBezTo>
                  <a:pt x="56" y="50"/>
                  <a:pt x="67" y="61"/>
                  <a:pt x="81" y="61"/>
                </a:cubicBezTo>
                <a:close/>
                <a:moveTo>
                  <a:pt x="26" y="122"/>
                </a:moveTo>
                <a:cubicBezTo>
                  <a:pt x="26" y="122"/>
                  <a:pt x="26" y="122"/>
                  <a:pt x="26" y="122"/>
                </a:cubicBezTo>
                <a:cubicBezTo>
                  <a:pt x="41" y="122"/>
                  <a:pt x="41" y="122"/>
                  <a:pt x="41" y="122"/>
                </a:cubicBezTo>
                <a:cubicBezTo>
                  <a:pt x="39" y="121"/>
                  <a:pt x="38" y="120"/>
                  <a:pt x="37" y="118"/>
                </a:cubicBezTo>
                <a:cubicBezTo>
                  <a:pt x="35" y="116"/>
                  <a:pt x="34" y="113"/>
                  <a:pt x="34" y="111"/>
                </a:cubicBezTo>
                <a:cubicBezTo>
                  <a:pt x="34" y="100"/>
                  <a:pt x="34" y="100"/>
                  <a:pt x="34" y="100"/>
                </a:cubicBezTo>
                <a:cubicBezTo>
                  <a:pt x="34" y="95"/>
                  <a:pt x="35" y="90"/>
                  <a:pt x="36" y="86"/>
                </a:cubicBezTo>
                <a:cubicBezTo>
                  <a:pt x="32" y="86"/>
                  <a:pt x="28" y="85"/>
                  <a:pt x="25" y="84"/>
                </a:cubicBezTo>
                <a:cubicBezTo>
                  <a:pt x="17" y="91"/>
                  <a:pt x="17" y="91"/>
                  <a:pt x="17" y="91"/>
                </a:cubicBezTo>
                <a:cubicBezTo>
                  <a:pt x="15" y="94"/>
                  <a:pt x="13" y="96"/>
                  <a:pt x="12" y="98"/>
                </a:cubicBezTo>
                <a:cubicBezTo>
                  <a:pt x="12" y="98"/>
                  <a:pt x="12" y="98"/>
                  <a:pt x="12" y="98"/>
                </a:cubicBezTo>
                <a:cubicBezTo>
                  <a:pt x="11" y="101"/>
                  <a:pt x="11" y="103"/>
                  <a:pt x="11" y="106"/>
                </a:cubicBezTo>
                <a:cubicBezTo>
                  <a:pt x="11" y="114"/>
                  <a:pt x="11" y="114"/>
                  <a:pt x="11" y="114"/>
                </a:cubicBezTo>
                <a:cubicBezTo>
                  <a:pt x="20" y="114"/>
                  <a:pt x="20" y="114"/>
                  <a:pt x="20" y="114"/>
                </a:cubicBezTo>
                <a:cubicBezTo>
                  <a:pt x="20" y="105"/>
                  <a:pt x="20" y="105"/>
                  <a:pt x="20" y="105"/>
                </a:cubicBezTo>
                <a:cubicBezTo>
                  <a:pt x="20" y="103"/>
                  <a:pt x="21" y="102"/>
                  <a:pt x="23" y="102"/>
                </a:cubicBezTo>
                <a:cubicBezTo>
                  <a:pt x="25" y="102"/>
                  <a:pt x="26" y="103"/>
                  <a:pt x="26" y="105"/>
                </a:cubicBezTo>
                <a:cubicBezTo>
                  <a:pt x="26" y="122"/>
                  <a:pt x="26" y="122"/>
                  <a:pt x="26" y="122"/>
                </a:cubicBezTo>
                <a:close/>
                <a:moveTo>
                  <a:pt x="46" y="42"/>
                </a:moveTo>
                <a:cubicBezTo>
                  <a:pt x="46" y="42"/>
                  <a:pt x="46" y="42"/>
                  <a:pt x="46" y="42"/>
                </a:cubicBezTo>
                <a:cubicBezTo>
                  <a:pt x="45" y="41"/>
                  <a:pt x="44" y="41"/>
                  <a:pt x="43" y="40"/>
                </a:cubicBezTo>
                <a:cubicBezTo>
                  <a:pt x="41" y="40"/>
                  <a:pt x="39" y="40"/>
                  <a:pt x="37" y="40"/>
                </a:cubicBezTo>
                <a:cubicBezTo>
                  <a:pt x="32" y="40"/>
                  <a:pt x="28" y="42"/>
                  <a:pt x="24" y="45"/>
                </a:cubicBezTo>
                <a:cubicBezTo>
                  <a:pt x="21" y="48"/>
                  <a:pt x="19" y="53"/>
                  <a:pt x="19" y="58"/>
                </a:cubicBezTo>
                <a:cubicBezTo>
                  <a:pt x="19" y="63"/>
                  <a:pt x="21" y="67"/>
                  <a:pt x="24" y="71"/>
                </a:cubicBezTo>
                <a:cubicBezTo>
                  <a:pt x="24" y="71"/>
                  <a:pt x="24" y="71"/>
                  <a:pt x="24" y="71"/>
                </a:cubicBezTo>
                <a:cubicBezTo>
                  <a:pt x="28" y="74"/>
                  <a:pt x="32" y="76"/>
                  <a:pt x="37" y="76"/>
                </a:cubicBezTo>
                <a:cubicBezTo>
                  <a:pt x="38" y="76"/>
                  <a:pt x="40" y="76"/>
                  <a:pt x="41" y="76"/>
                </a:cubicBezTo>
                <a:cubicBezTo>
                  <a:pt x="41" y="75"/>
                  <a:pt x="42" y="75"/>
                  <a:pt x="43" y="75"/>
                </a:cubicBezTo>
                <a:cubicBezTo>
                  <a:pt x="44" y="74"/>
                  <a:pt x="45" y="73"/>
                  <a:pt x="46" y="72"/>
                </a:cubicBezTo>
                <a:cubicBezTo>
                  <a:pt x="56" y="62"/>
                  <a:pt x="56" y="62"/>
                  <a:pt x="56" y="62"/>
                </a:cubicBezTo>
                <a:cubicBezTo>
                  <a:pt x="56" y="61"/>
                  <a:pt x="56" y="61"/>
                  <a:pt x="56" y="61"/>
                </a:cubicBezTo>
                <a:cubicBezTo>
                  <a:pt x="56" y="61"/>
                  <a:pt x="56" y="61"/>
                  <a:pt x="56" y="61"/>
                </a:cubicBezTo>
                <a:cubicBezTo>
                  <a:pt x="56" y="61"/>
                  <a:pt x="56" y="61"/>
                  <a:pt x="56" y="61"/>
                </a:cubicBezTo>
                <a:cubicBezTo>
                  <a:pt x="51" y="57"/>
                  <a:pt x="48" y="51"/>
                  <a:pt x="46" y="44"/>
                </a:cubicBezTo>
                <a:cubicBezTo>
                  <a:pt x="46" y="44"/>
                  <a:pt x="46" y="43"/>
                  <a:pt x="46" y="42"/>
                </a:cubicBezTo>
                <a:cubicBezTo>
                  <a:pt x="46" y="42"/>
                  <a:pt x="46" y="42"/>
                  <a:pt x="46" y="42"/>
                </a:cubicBezTo>
                <a:cubicBezTo>
                  <a:pt x="46" y="42"/>
                  <a:pt x="46" y="42"/>
                  <a:pt x="46" y="42"/>
                </a:cubicBezTo>
                <a:cubicBezTo>
                  <a:pt x="46" y="42"/>
                  <a:pt x="46" y="42"/>
                  <a:pt x="46" y="42"/>
                </a:cubicBezTo>
                <a:close/>
                <a:moveTo>
                  <a:pt x="136" y="122"/>
                </a:moveTo>
                <a:cubicBezTo>
                  <a:pt x="136" y="122"/>
                  <a:pt x="136" y="122"/>
                  <a:pt x="136" y="122"/>
                </a:cubicBezTo>
                <a:cubicBezTo>
                  <a:pt x="136" y="105"/>
                  <a:pt x="136" y="105"/>
                  <a:pt x="136" y="105"/>
                </a:cubicBezTo>
                <a:cubicBezTo>
                  <a:pt x="136" y="103"/>
                  <a:pt x="137" y="102"/>
                  <a:pt x="139" y="102"/>
                </a:cubicBezTo>
                <a:cubicBezTo>
                  <a:pt x="141" y="102"/>
                  <a:pt x="142" y="103"/>
                  <a:pt x="142" y="105"/>
                </a:cubicBezTo>
                <a:cubicBezTo>
                  <a:pt x="142" y="114"/>
                  <a:pt x="142" y="114"/>
                  <a:pt x="142" y="114"/>
                </a:cubicBezTo>
                <a:cubicBezTo>
                  <a:pt x="151" y="114"/>
                  <a:pt x="151" y="114"/>
                  <a:pt x="151" y="114"/>
                </a:cubicBezTo>
                <a:cubicBezTo>
                  <a:pt x="151" y="106"/>
                  <a:pt x="151" y="106"/>
                  <a:pt x="151" y="106"/>
                </a:cubicBezTo>
                <a:cubicBezTo>
                  <a:pt x="151" y="103"/>
                  <a:pt x="151" y="101"/>
                  <a:pt x="150" y="98"/>
                </a:cubicBezTo>
                <a:cubicBezTo>
                  <a:pt x="150" y="98"/>
                  <a:pt x="150" y="98"/>
                  <a:pt x="150" y="98"/>
                </a:cubicBezTo>
                <a:cubicBezTo>
                  <a:pt x="150" y="98"/>
                  <a:pt x="150" y="98"/>
                  <a:pt x="150" y="98"/>
                </a:cubicBezTo>
                <a:cubicBezTo>
                  <a:pt x="149" y="96"/>
                  <a:pt x="147" y="94"/>
                  <a:pt x="145" y="91"/>
                </a:cubicBezTo>
                <a:cubicBezTo>
                  <a:pt x="137" y="84"/>
                  <a:pt x="137" y="84"/>
                  <a:pt x="137" y="84"/>
                </a:cubicBezTo>
                <a:cubicBezTo>
                  <a:pt x="134" y="85"/>
                  <a:pt x="130" y="86"/>
                  <a:pt x="126" y="86"/>
                </a:cubicBezTo>
                <a:cubicBezTo>
                  <a:pt x="127" y="90"/>
                  <a:pt x="128" y="95"/>
                  <a:pt x="128" y="100"/>
                </a:cubicBezTo>
                <a:cubicBezTo>
                  <a:pt x="128" y="111"/>
                  <a:pt x="128" y="111"/>
                  <a:pt x="128" y="111"/>
                </a:cubicBezTo>
                <a:cubicBezTo>
                  <a:pt x="128" y="113"/>
                  <a:pt x="127" y="116"/>
                  <a:pt x="125" y="118"/>
                </a:cubicBezTo>
                <a:cubicBezTo>
                  <a:pt x="124" y="120"/>
                  <a:pt x="123" y="121"/>
                  <a:pt x="121" y="122"/>
                </a:cubicBezTo>
                <a:cubicBezTo>
                  <a:pt x="136" y="122"/>
                  <a:pt x="136" y="122"/>
                  <a:pt x="136" y="122"/>
                </a:cubicBezTo>
                <a:close/>
                <a:moveTo>
                  <a:pt x="116" y="42"/>
                </a:moveTo>
                <a:cubicBezTo>
                  <a:pt x="116" y="42"/>
                  <a:pt x="116" y="42"/>
                  <a:pt x="116" y="42"/>
                </a:cubicBezTo>
                <a:cubicBezTo>
                  <a:pt x="116" y="42"/>
                  <a:pt x="116" y="42"/>
                  <a:pt x="116" y="42"/>
                </a:cubicBezTo>
                <a:cubicBezTo>
                  <a:pt x="116" y="42"/>
                  <a:pt x="116" y="42"/>
                  <a:pt x="116" y="42"/>
                </a:cubicBezTo>
                <a:cubicBezTo>
                  <a:pt x="116" y="42"/>
                  <a:pt x="116" y="42"/>
                  <a:pt x="116" y="42"/>
                </a:cubicBezTo>
                <a:cubicBezTo>
                  <a:pt x="116" y="42"/>
                  <a:pt x="116" y="42"/>
                  <a:pt x="116" y="42"/>
                </a:cubicBezTo>
                <a:cubicBezTo>
                  <a:pt x="115" y="49"/>
                  <a:pt x="112" y="56"/>
                  <a:pt x="106" y="61"/>
                </a:cubicBezTo>
                <a:cubicBezTo>
                  <a:pt x="106" y="61"/>
                  <a:pt x="106" y="61"/>
                  <a:pt x="106" y="61"/>
                </a:cubicBezTo>
                <a:cubicBezTo>
                  <a:pt x="106" y="61"/>
                  <a:pt x="106" y="61"/>
                  <a:pt x="106" y="61"/>
                </a:cubicBezTo>
                <a:cubicBezTo>
                  <a:pt x="106" y="62"/>
                  <a:pt x="106" y="62"/>
                  <a:pt x="106" y="62"/>
                </a:cubicBezTo>
                <a:cubicBezTo>
                  <a:pt x="116" y="72"/>
                  <a:pt x="116" y="72"/>
                  <a:pt x="116" y="72"/>
                </a:cubicBezTo>
                <a:cubicBezTo>
                  <a:pt x="116" y="72"/>
                  <a:pt x="116" y="72"/>
                  <a:pt x="116" y="72"/>
                </a:cubicBezTo>
                <a:cubicBezTo>
                  <a:pt x="117" y="73"/>
                  <a:pt x="118" y="74"/>
                  <a:pt x="119" y="75"/>
                </a:cubicBezTo>
                <a:cubicBezTo>
                  <a:pt x="120" y="75"/>
                  <a:pt x="121" y="75"/>
                  <a:pt x="121" y="76"/>
                </a:cubicBezTo>
                <a:cubicBezTo>
                  <a:pt x="121" y="76"/>
                  <a:pt x="121" y="76"/>
                  <a:pt x="121" y="76"/>
                </a:cubicBezTo>
                <a:cubicBezTo>
                  <a:pt x="121" y="76"/>
                  <a:pt x="121" y="76"/>
                  <a:pt x="121" y="76"/>
                </a:cubicBezTo>
                <a:cubicBezTo>
                  <a:pt x="122" y="76"/>
                  <a:pt x="124" y="76"/>
                  <a:pt x="125" y="76"/>
                </a:cubicBezTo>
                <a:cubicBezTo>
                  <a:pt x="130" y="76"/>
                  <a:pt x="134" y="74"/>
                  <a:pt x="138" y="71"/>
                </a:cubicBezTo>
                <a:cubicBezTo>
                  <a:pt x="141" y="67"/>
                  <a:pt x="143" y="63"/>
                  <a:pt x="143" y="58"/>
                </a:cubicBezTo>
                <a:cubicBezTo>
                  <a:pt x="143" y="53"/>
                  <a:pt x="141" y="48"/>
                  <a:pt x="138" y="45"/>
                </a:cubicBezTo>
                <a:cubicBezTo>
                  <a:pt x="134" y="42"/>
                  <a:pt x="130" y="40"/>
                  <a:pt x="125" y="40"/>
                </a:cubicBezTo>
                <a:cubicBezTo>
                  <a:pt x="123" y="40"/>
                  <a:pt x="121" y="40"/>
                  <a:pt x="120" y="40"/>
                </a:cubicBezTo>
                <a:cubicBezTo>
                  <a:pt x="118" y="41"/>
                  <a:pt x="117" y="41"/>
                  <a:pt x="116" y="42"/>
                </a:cubicBezTo>
                <a:close/>
              </a:path>
            </a:pathLst>
          </a:custGeom>
          <a:solidFill>
            <a:srgbClr val="FFE9C9"/>
          </a:solidFill>
          <a:ln>
            <a:noFill/>
          </a:ln>
        </p:spPr>
        <p:txBody>
          <a:bodyPr/>
          <a:lstStyle/>
          <a:p>
            <a:endParaRPr lang="zh-CN" altLang="en-US">
              <a:solidFill>
                <a:schemeClr val="tx1">
                  <a:lumMod val="50000"/>
                  <a:lumOff val="50000"/>
                </a:schemeClr>
              </a:solidFill>
            </a:endParaRPr>
          </a:p>
        </p:txBody>
      </p:sp>
      <p:sp>
        <p:nvSpPr>
          <p:cNvPr id="21" name="Freeform 29"/>
          <p:cNvSpPr>
            <a:spLocks noEditPoints="1"/>
          </p:cNvSpPr>
          <p:nvPr/>
        </p:nvSpPr>
        <p:spPr bwMode="auto">
          <a:xfrm>
            <a:off x="5983606" y="4823845"/>
            <a:ext cx="255071" cy="360833"/>
          </a:xfrm>
          <a:custGeom>
            <a:avLst/>
            <a:gdLst>
              <a:gd name="T0" fmla="*/ 38 w 102"/>
              <a:gd name="T1" fmla="*/ 124 h 144"/>
              <a:gd name="T2" fmla="*/ 38 w 102"/>
              <a:gd name="T3" fmla="*/ 124 h 144"/>
              <a:gd name="T4" fmla="*/ 65 w 102"/>
              <a:gd name="T5" fmla="*/ 124 h 144"/>
              <a:gd name="T6" fmla="*/ 68 w 102"/>
              <a:gd name="T7" fmla="*/ 127 h 144"/>
              <a:gd name="T8" fmla="*/ 68 w 102"/>
              <a:gd name="T9" fmla="*/ 127 h 144"/>
              <a:gd name="T10" fmla="*/ 68 w 102"/>
              <a:gd name="T11" fmla="*/ 141 h 144"/>
              <a:gd name="T12" fmla="*/ 65 w 102"/>
              <a:gd name="T13" fmla="*/ 144 h 144"/>
              <a:gd name="T14" fmla="*/ 65 w 102"/>
              <a:gd name="T15" fmla="*/ 144 h 144"/>
              <a:gd name="T16" fmla="*/ 38 w 102"/>
              <a:gd name="T17" fmla="*/ 144 h 144"/>
              <a:gd name="T18" fmla="*/ 34 w 102"/>
              <a:gd name="T19" fmla="*/ 141 h 144"/>
              <a:gd name="T20" fmla="*/ 34 w 102"/>
              <a:gd name="T21" fmla="*/ 141 h 144"/>
              <a:gd name="T22" fmla="*/ 34 w 102"/>
              <a:gd name="T23" fmla="*/ 127 h 144"/>
              <a:gd name="T24" fmla="*/ 38 w 102"/>
              <a:gd name="T25" fmla="*/ 124 h 144"/>
              <a:gd name="T26" fmla="*/ 51 w 102"/>
              <a:gd name="T27" fmla="*/ 0 h 144"/>
              <a:gd name="T28" fmla="*/ 51 w 102"/>
              <a:gd name="T29" fmla="*/ 0 h 144"/>
              <a:gd name="T30" fmla="*/ 87 w 102"/>
              <a:gd name="T31" fmla="*/ 15 h 144"/>
              <a:gd name="T32" fmla="*/ 87 w 102"/>
              <a:gd name="T33" fmla="*/ 15 h 144"/>
              <a:gd name="T34" fmla="*/ 87 w 102"/>
              <a:gd name="T35" fmla="*/ 15 h 144"/>
              <a:gd name="T36" fmla="*/ 102 w 102"/>
              <a:gd name="T37" fmla="*/ 51 h 144"/>
              <a:gd name="T38" fmla="*/ 98 w 102"/>
              <a:gd name="T39" fmla="*/ 72 h 144"/>
              <a:gd name="T40" fmla="*/ 86 w 102"/>
              <a:gd name="T41" fmla="*/ 89 h 144"/>
              <a:gd name="T42" fmla="*/ 81 w 102"/>
              <a:gd name="T43" fmla="*/ 94 h 144"/>
              <a:gd name="T44" fmla="*/ 68 w 102"/>
              <a:gd name="T45" fmla="*/ 114 h 144"/>
              <a:gd name="T46" fmla="*/ 62 w 102"/>
              <a:gd name="T47" fmla="*/ 119 h 144"/>
              <a:gd name="T48" fmla="*/ 41 w 102"/>
              <a:gd name="T49" fmla="*/ 119 h 144"/>
              <a:gd name="T50" fmla="*/ 35 w 102"/>
              <a:gd name="T51" fmla="*/ 114 h 144"/>
              <a:gd name="T52" fmla="*/ 22 w 102"/>
              <a:gd name="T53" fmla="*/ 94 h 144"/>
              <a:gd name="T54" fmla="*/ 17 w 102"/>
              <a:gd name="T55" fmla="*/ 89 h 144"/>
              <a:gd name="T56" fmla="*/ 17 w 102"/>
              <a:gd name="T57" fmla="*/ 89 h 144"/>
              <a:gd name="T58" fmla="*/ 5 w 102"/>
              <a:gd name="T59" fmla="*/ 72 h 144"/>
              <a:gd name="T60" fmla="*/ 0 w 102"/>
              <a:gd name="T61" fmla="*/ 51 h 144"/>
              <a:gd name="T62" fmla="*/ 15 w 102"/>
              <a:gd name="T63" fmla="*/ 15 h 144"/>
              <a:gd name="T64" fmla="*/ 16 w 102"/>
              <a:gd name="T65" fmla="*/ 14 h 144"/>
              <a:gd name="T66" fmla="*/ 51 w 102"/>
              <a:gd name="T67" fmla="*/ 0 h 144"/>
              <a:gd name="T68" fmla="*/ 80 w 102"/>
              <a:gd name="T69" fmla="*/ 23 h 144"/>
              <a:gd name="T70" fmla="*/ 80 w 102"/>
              <a:gd name="T71" fmla="*/ 23 h 144"/>
              <a:gd name="T72" fmla="*/ 51 w 102"/>
              <a:gd name="T73" fmla="*/ 11 h 144"/>
              <a:gd name="T74" fmla="*/ 23 w 102"/>
              <a:gd name="T75" fmla="*/ 22 h 144"/>
              <a:gd name="T76" fmla="*/ 23 w 102"/>
              <a:gd name="T77" fmla="*/ 23 h 144"/>
              <a:gd name="T78" fmla="*/ 11 w 102"/>
              <a:gd name="T79" fmla="*/ 51 h 144"/>
              <a:gd name="T80" fmla="*/ 15 w 102"/>
              <a:gd name="T81" fmla="*/ 67 h 144"/>
              <a:gd name="T82" fmla="*/ 24 w 102"/>
              <a:gd name="T83" fmla="*/ 80 h 144"/>
              <a:gd name="T84" fmla="*/ 25 w 102"/>
              <a:gd name="T85" fmla="*/ 81 h 144"/>
              <a:gd name="T86" fmla="*/ 30 w 102"/>
              <a:gd name="T87" fmla="*/ 86 h 144"/>
              <a:gd name="T88" fmla="*/ 45 w 102"/>
              <a:gd name="T89" fmla="*/ 108 h 144"/>
              <a:gd name="T90" fmla="*/ 57 w 102"/>
              <a:gd name="T91" fmla="*/ 108 h 144"/>
              <a:gd name="T92" fmla="*/ 73 w 102"/>
              <a:gd name="T93" fmla="*/ 86 h 144"/>
              <a:gd name="T94" fmla="*/ 78 w 102"/>
              <a:gd name="T95" fmla="*/ 81 h 144"/>
              <a:gd name="T96" fmla="*/ 78 w 102"/>
              <a:gd name="T97" fmla="*/ 80 h 144"/>
              <a:gd name="T98" fmla="*/ 88 w 102"/>
              <a:gd name="T99" fmla="*/ 67 h 144"/>
              <a:gd name="T100" fmla="*/ 91 w 102"/>
              <a:gd name="T101" fmla="*/ 51 h 144"/>
              <a:gd name="T102" fmla="*/ 80 w 102"/>
              <a:gd name="T103" fmla="*/ 23 h 144"/>
              <a:gd name="T104" fmla="*/ 62 w 102"/>
              <a:gd name="T105" fmla="*/ 131 h 144"/>
              <a:gd name="T106" fmla="*/ 62 w 102"/>
              <a:gd name="T107" fmla="*/ 131 h 144"/>
              <a:gd name="T108" fmla="*/ 41 w 102"/>
              <a:gd name="T109" fmla="*/ 131 h 144"/>
              <a:gd name="T110" fmla="*/ 41 w 102"/>
              <a:gd name="T111" fmla="*/ 138 h 144"/>
              <a:gd name="T112" fmla="*/ 62 w 102"/>
              <a:gd name="T113" fmla="*/ 138 h 144"/>
              <a:gd name="T114" fmla="*/ 62 w 102"/>
              <a:gd name="T115" fmla="*/ 13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 h="144">
                <a:moveTo>
                  <a:pt x="38" y="124"/>
                </a:moveTo>
                <a:cubicBezTo>
                  <a:pt x="38" y="124"/>
                  <a:pt x="38" y="124"/>
                  <a:pt x="38" y="124"/>
                </a:cubicBezTo>
                <a:cubicBezTo>
                  <a:pt x="65" y="124"/>
                  <a:pt x="65" y="124"/>
                  <a:pt x="65" y="124"/>
                </a:cubicBezTo>
                <a:cubicBezTo>
                  <a:pt x="67" y="124"/>
                  <a:pt x="68" y="125"/>
                  <a:pt x="68" y="127"/>
                </a:cubicBezTo>
                <a:cubicBezTo>
                  <a:pt x="68" y="127"/>
                  <a:pt x="68" y="127"/>
                  <a:pt x="68" y="127"/>
                </a:cubicBezTo>
                <a:cubicBezTo>
                  <a:pt x="68" y="141"/>
                  <a:pt x="68" y="141"/>
                  <a:pt x="68" y="141"/>
                </a:cubicBezTo>
                <a:cubicBezTo>
                  <a:pt x="68" y="143"/>
                  <a:pt x="67" y="144"/>
                  <a:pt x="65" y="144"/>
                </a:cubicBezTo>
                <a:cubicBezTo>
                  <a:pt x="65" y="144"/>
                  <a:pt x="65" y="144"/>
                  <a:pt x="65" y="144"/>
                </a:cubicBezTo>
                <a:cubicBezTo>
                  <a:pt x="38" y="144"/>
                  <a:pt x="38" y="144"/>
                  <a:pt x="38" y="144"/>
                </a:cubicBezTo>
                <a:cubicBezTo>
                  <a:pt x="36" y="144"/>
                  <a:pt x="34" y="143"/>
                  <a:pt x="34" y="141"/>
                </a:cubicBezTo>
                <a:cubicBezTo>
                  <a:pt x="34" y="141"/>
                  <a:pt x="34" y="141"/>
                  <a:pt x="34" y="141"/>
                </a:cubicBezTo>
                <a:cubicBezTo>
                  <a:pt x="34" y="127"/>
                  <a:pt x="34" y="127"/>
                  <a:pt x="34" y="127"/>
                </a:cubicBezTo>
                <a:cubicBezTo>
                  <a:pt x="34" y="125"/>
                  <a:pt x="36" y="124"/>
                  <a:pt x="38" y="124"/>
                </a:cubicBezTo>
                <a:close/>
                <a:moveTo>
                  <a:pt x="51" y="0"/>
                </a:moveTo>
                <a:cubicBezTo>
                  <a:pt x="51" y="0"/>
                  <a:pt x="51" y="0"/>
                  <a:pt x="51" y="0"/>
                </a:cubicBezTo>
                <a:cubicBezTo>
                  <a:pt x="65" y="0"/>
                  <a:pt x="78" y="5"/>
                  <a:pt x="87" y="15"/>
                </a:cubicBezTo>
                <a:cubicBezTo>
                  <a:pt x="87" y="15"/>
                  <a:pt x="87" y="15"/>
                  <a:pt x="87" y="15"/>
                </a:cubicBezTo>
                <a:cubicBezTo>
                  <a:pt x="87" y="15"/>
                  <a:pt x="87" y="15"/>
                  <a:pt x="87" y="15"/>
                </a:cubicBezTo>
                <a:cubicBezTo>
                  <a:pt x="97" y="24"/>
                  <a:pt x="102" y="37"/>
                  <a:pt x="102" y="51"/>
                </a:cubicBezTo>
                <a:cubicBezTo>
                  <a:pt x="102" y="58"/>
                  <a:pt x="101" y="65"/>
                  <a:pt x="98" y="72"/>
                </a:cubicBezTo>
                <a:cubicBezTo>
                  <a:pt x="95" y="78"/>
                  <a:pt x="91" y="84"/>
                  <a:pt x="86" y="89"/>
                </a:cubicBezTo>
                <a:cubicBezTo>
                  <a:pt x="85" y="90"/>
                  <a:pt x="82" y="92"/>
                  <a:pt x="81" y="94"/>
                </a:cubicBezTo>
                <a:cubicBezTo>
                  <a:pt x="73" y="101"/>
                  <a:pt x="69" y="105"/>
                  <a:pt x="68" y="114"/>
                </a:cubicBezTo>
                <a:cubicBezTo>
                  <a:pt x="67" y="117"/>
                  <a:pt x="65" y="119"/>
                  <a:pt x="62" y="119"/>
                </a:cubicBezTo>
                <a:cubicBezTo>
                  <a:pt x="41" y="119"/>
                  <a:pt x="41" y="119"/>
                  <a:pt x="41" y="119"/>
                </a:cubicBezTo>
                <a:cubicBezTo>
                  <a:pt x="38" y="119"/>
                  <a:pt x="35" y="117"/>
                  <a:pt x="35" y="114"/>
                </a:cubicBezTo>
                <a:cubicBezTo>
                  <a:pt x="34" y="105"/>
                  <a:pt x="30" y="101"/>
                  <a:pt x="22" y="94"/>
                </a:cubicBezTo>
                <a:cubicBezTo>
                  <a:pt x="20" y="92"/>
                  <a:pt x="18" y="90"/>
                  <a:pt x="17" y="89"/>
                </a:cubicBezTo>
                <a:cubicBezTo>
                  <a:pt x="17" y="89"/>
                  <a:pt x="17" y="89"/>
                  <a:pt x="17" y="89"/>
                </a:cubicBezTo>
                <a:cubicBezTo>
                  <a:pt x="12" y="84"/>
                  <a:pt x="7" y="78"/>
                  <a:pt x="5" y="72"/>
                </a:cubicBezTo>
                <a:cubicBezTo>
                  <a:pt x="2" y="65"/>
                  <a:pt x="0" y="58"/>
                  <a:pt x="0" y="51"/>
                </a:cubicBezTo>
                <a:cubicBezTo>
                  <a:pt x="0" y="37"/>
                  <a:pt x="6" y="24"/>
                  <a:pt x="15" y="15"/>
                </a:cubicBezTo>
                <a:cubicBezTo>
                  <a:pt x="16" y="14"/>
                  <a:pt x="16" y="14"/>
                  <a:pt x="16" y="14"/>
                </a:cubicBezTo>
                <a:cubicBezTo>
                  <a:pt x="25" y="5"/>
                  <a:pt x="37" y="0"/>
                  <a:pt x="51" y="0"/>
                </a:cubicBezTo>
                <a:close/>
                <a:moveTo>
                  <a:pt x="80" y="23"/>
                </a:moveTo>
                <a:cubicBezTo>
                  <a:pt x="80" y="23"/>
                  <a:pt x="80" y="23"/>
                  <a:pt x="80" y="23"/>
                </a:cubicBezTo>
                <a:cubicBezTo>
                  <a:pt x="72" y="15"/>
                  <a:pt x="62" y="11"/>
                  <a:pt x="51" y="11"/>
                </a:cubicBezTo>
                <a:cubicBezTo>
                  <a:pt x="40" y="11"/>
                  <a:pt x="31" y="15"/>
                  <a:pt x="23" y="22"/>
                </a:cubicBezTo>
                <a:cubicBezTo>
                  <a:pt x="23" y="23"/>
                  <a:pt x="23" y="23"/>
                  <a:pt x="23" y="23"/>
                </a:cubicBezTo>
                <a:cubicBezTo>
                  <a:pt x="16" y="30"/>
                  <a:pt x="11" y="40"/>
                  <a:pt x="11" y="51"/>
                </a:cubicBezTo>
                <a:cubicBezTo>
                  <a:pt x="11" y="57"/>
                  <a:pt x="13" y="62"/>
                  <a:pt x="15" y="67"/>
                </a:cubicBezTo>
                <a:cubicBezTo>
                  <a:pt x="17" y="72"/>
                  <a:pt x="20" y="77"/>
                  <a:pt x="24" y="80"/>
                </a:cubicBezTo>
                <a:cubicBezTo>
                  <a:pt x="25" y="81"/>
                  <a:pt x="25" y="81"/>
                  <a:pt x="25" y="81"/>
                </a:cubicBezTo>
                <a:cubicBezTo>
                  <a:pt x="27" y="83"/>
                  <a:pt x="29" y="84"/>
                  <a:pt x="30" y="86"/>
                </a:cubicBezTo>
                <a:cubicBezTo>
                  <a:pt x="38" y="93"/>
                  <a:pt x="43" y="98"/>
                  <a:pt x="45" y="108"/>
                </a:cubicBezTo>
                <a:cubicBezTo>
                  <a:pt x="57" y="108"/>
                  <a:pt x="57" y="108"/>
                  <a:pt x="57" y="108"/>
                </a:cubicBezTo>
                <a:cubicBezTo>
                  <a:pt x="60" y="98"/>
                  <a:pt x="65" y="93"/>
                  <a:pt x="73" y="86"/>
                </a:cubicBezTo>
                <a:cubicBezTo>
                  <a:pt x="74" y="84"/>
                  <a:pt x="75" y="83"/>
                  <a:pt x="78" y="81"/>
                </a:cubicBezTo>
                <a:cubicBezTo>
                  <a:pt x="78" y="80"/>
                  <a:pt x="78" y="80"/>
                  <a:pt x="78" y="80"/>
                </a:cubicBezTo>
                <a:cubicBezTo>
                  <a:pt x="82" y="77"/>
                  <a:pt x="85" y="72"/>
                  <a:pt x="88" y="67"/>
                </a:cubicBezTo>
                <a:cubicBezTo>
                  <a:pt x="90" y="62"/>
                  <a:pt x="91" y="57"/>
                  <a:pt x="91" y="51"/>
                </a:cubicBezTo>
                <a:cubicBezTo>
                  <a:pt x="91" y="40"/>
                  <a:pt x="87" y="30"/>
                  <a:pt x="80" y="23"/>
                </a:cubicBezTo>
                <a:close/>
                <a:moveTo>
                  <a:pt x="62" y="131"/>
                </a:moveTo>
                <a:cubicBezTo>
                  <a:pt x="62" y="131"/>
                  <a:pt x="62" y="131"/>
                  <a:pt x="62" y="131"/>
                </a:cubicBezTo>
                <a:cubicBezTo>
                  <a:pt x="41" y="131"/>
                  <a:pt x="41" y="131"/>
                  <a:pt x="41" y="131"/>
                </a:cubicBezTo>
                <a:cubicBezTo>
                  <a:pt x="41" y="138"/>
                  <a:pt x="41" y="138"/>
                  <a:pt x="41" y="138"/>
                </a:cubicBezTo>
                <a:cubicBezTo>
                  <a:pt x="62" y="138"/>
                  <a:pt x="62" y="138"/>
                  <a:pt x="62" y="138"/>
                </a:cubicBezTo>
                <a:cubicBezTo>
                  <a:pt x="62" y="131"/>
                  <a:pt x="62" y="131"/>
                  <a:pt x="62" y="131"/>
                </a:cubicBezTo>
                <a:close/>
              </a:path>
            </a:pathLst>
          </a:custGeom>
          <a:solidFill>
            <a:srgbClr val="2B262C"/>
          </a:solidFill>
          <a:ln>
            <a:noFill/>
          </a:ln>
        </p:spPr>
        <p:txBody>
          <a:bodyPr/>
          <a:lstStyle/>
          <a:p>
            <a:endParaRPr lang="zh-CN" altLang="en-US">
              <a:solidFill>
                <a:schemeClr val="tx1">
                  <a:lumMod val="50000"/>
                  <a:lumOff val="50000"/>
                </a:schemeClr>
              </a:solidFill>
            </a:endParaRPr>
          </a:p>
        </p:txBody>
      </p:sp>
      <p:sp>
        <p:nvSpPr>
          <p:cNvPr id="22" name="Line 30"/>
          <p:cNvSpPr>
            <a:spLocks noChangeShapeType="1"/>
          </p:cNvSpPr>
          <p:nvPr/>
        </p:nvSpPr>
        <p:spPr bwMode="auto">
          <a:xfrm flipH="1">
            <a:off x="4654329" y="2082343"/>
            <a:ext cx="993329" cy="0"/>
          </a:xfrm>
          <a:prstGeom prst="line">
            <a:avLst/>
          </a:prstGeom>
          <a:noFill/>
          <a:ln w="6350" cmpd="sng">
            <a:solidFill>
              <a:schemeClr val="bg1"/>
            </a:solidFill>
            <a:prstDash val="dash"/>
            <a:round/>
            <a:tailEnd type="oval" w="sm" len="sm"/>
          </a:ln>
          <a:extLst>
            <a:ext uri="{909E8E84-426E-40DD-AFC4-6F175D3DCCD1}">
              <a14:hiddenFill xmlns:a14="http://schemas.microsoft.com/office/drawing/2010/main">
                <a:noFill/>
              </a14:hiddenFill>
            </a:ext>
          </a:extLst>
        </p:spPr>
        <p:txBody>
          <a:bodyPr/>
          <a:lstStyle/>
          <a:p>
            <a:endParaRPr lang="zh-CN" altLang="en-US">
              <a:solidFill>
                <a:schemeClr val="tx1">
                  <a:lumMod val="50000"/>
                  <a:lumOff val="50000"/>
                </a:schemeClr>
              </a:solidFill>
            </a:endParaRPr>
          </a:p>
        </p:txBody>
      </p:sp>
      <p:sp>
        <p:nvSpPr>
          <p:cNvPr id="23" name="Line 31"/>
          <p:cNvSpPr>
            <a:spLocks noChangeShapeType="1"/>
          </p:cNvSpPr>
          <p:nvPr/>
        </p:nvSpPr>
        <p:spPr bwMode="auto">
          <a:xfrm>
            <a:off x="4654329" y="4025449"/>
            <a:ext cx="0" cy="978812"/>
          </a:xfrm>
          <a:prstGeom prst="line">
            <a:avLst/>
          </a:prstGeom>
          <a:noFill/>
          <a:ln w="6350" cmpd="sng">
            <a:solidFill>
              <a:srgbClr val="ED3A5A"/>
            </a:solidFill>
            <a:prstDash val="dash"/>
            <a:round/>
            <a:tailEnd type="oval" w="sm" len="sm"/>
          </a:ln>
          <a:extLst>
            <a:ext uri="{909E8E84-426E-40DD-AFC4-6F175D3DCCD1}">
              <a14:hiddenFill xmlns:a14="http://schemas.microsoft.com/office/drawing/2010/main">
                <a:noFill/>
              </a14:hiddenFill>
            </a:ext>
          </a:extLst>
        </p:spPr>
        <p:txBody>
          <a:bodyPr/>
          <a:lstStyle/>
          <a:p>
            <a:endParaRPr lang="zh-CN" altLang="en-US">
              <a:solidFill>
                <a:schemeClr val="tx1">
                  <a:lumMod val="50000"/>
                  <a:lumOff val="50000"/>
                </a:schemeClr>
              </a:solidFill>
            </a:endParaRPr>
          </a:p>
        </p:txBody>
      </p:sp>
      <p:sp>
        <p:nvSpPr>
          <p:cNvPr id="24" name="Line 32"/>
          <p:cNvSpPr>
            <a:spLocks noChangeShapeType="1"/>
          </p:cNvSpPr>
          <p:nvPr/>
        </p:nvSpPr>
        <p:spPr bwMode="auto">
          <a:xfrm>
            <a:off x="6535224" y="5004261"/>
            <a:ext cx="941484" cy="0"/>
          </a:xfrm>
          <a:prstGeom prst="line">
            <a:avLst/>
          </a:prstGeom>
          <a:noFill/>
          <a:ln w="6350" cmpd="sng">
            <a:solidFill>
              <a:schemeClr val="bg1"/>
            </a:solidFill>
            <a:prstDash val="dash"/>
            <a:round/>
            <a:tailEnd type="oval" w="sm" len="sm"/>
          </a:ln>
          <a:extLst>
            <a:ext uri="{909E8E84-426E-40DD-AFC4-6F175D3DCCD1}">
              <a14:hiddenFill xmlns:a14="http://schemas.microsoft.com/office/drawing/2010/main">
                <a:noFill/>
              </a14:hiddenFill>
            </a:ext>
          </a:extLst>
        </p:spPr>
        <p:txBody>
          <a:bodyPr/>
          <a:lstStyle/>
          <a:p>
            <a:endParaRPr lang="zh-CN" altLang="en-US">
              <a:solidFill>
                <a:schemeClr val="tx1">
                  <a:lumMod val="50000"/>
                  <a:lumOff val="50000"/>
                </a:schemeClr>
              </a:solidFill>
            </a:endParaRPr>
          </a:p>
        </p:txBody>
      </p:sp>
      <p:sp>
        <p:nvSpPr>
          <p:cNvPr id="25" name="Line 33"/>
          <p:cNvSpPr>
            <a:spLocks noChangeShapeType="1"/>
          </p:cNvSpPr>
          <p:nvPr/>
        </p:nvSpPr>
        <p:spPr bwMode="auto">
          <a:xfrm flipV="1">
            <a:off x="7476709" y="2082343"/>
            <a:ext cx="0" cy="1030655"/>
          </a:xfrm>
          <a:prstGeom prst="line">
            <a:avLst/>
          </a:prstGeom>
          <a:noFill/>
          <a:ln w="6350" cmpd="sng">
            <a:solidFill>
              <a:srgbClr val="ED3A5A"/>
            </a:solidFill>
            <a:prstDash val="dash"/>
            <a:round/>
            <a:tailEnd type="oval" w="sm" len="sm"/>
          </a:ln>
          <a:extLst>
            <a:ext uri="{909E8E84-426E-40DD-AFC4-6F175D3DCCD1}">
              <a14:hiddenFill xmlns:a14="http://schemas.microsoft.com/office/drawing/2010/main">
                <a:noFill/>
              </a14:hiddenFill>
            </a:ext>
          </a:extLst>
        </p:spPr>
        <p:txBody>
          <a:bodyPr/>
          <a:lstStyle/>
          <a:p>
            <a:endParaRPr lang="zh-CN" altLang="en-US">
              <a:solidFill>
                <a:schemeClr val="tx1">
                  <a:lumMod val="50000"/>
                  <a:lumOff val="50000"/>
                </a:schemeClr>
              </a:solidFill>
            </a:endParaRPr>
          </a:p>
        </p:txBody>
      </p:sp>
      <p:sp>
        <p:nvSpPr>
          <p:cNvPr id="30" name="文本框 47"/>
          <p:cNvSpPr txBox="1">
            <a:spLocks noChangeArrowheads="1"/>
          </p:cNvSpPr>
          <p:nvPr/>
        </p:nvSpPr>
        <p:spPr bwMode="auto">
          <a:xfrm>
            <a:off x="7923400" y="2382912"/>
            <a:ext cx="302029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请在此处添加文本请在此处添加文本请在此处添加文本</a:t>
            </a:r>
          </a:p>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a:t>
            </a:r>
          </a:p>
          <a:p>
            <a:pPr>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1" name="文本框 1"/>
          <p:cNvSpPr txBox="1">
            <a:spLocks noChangeArrowheads="1"/>
          </p:cNvSpPr>
          <p:nvPr/>
        </p:nvSpPr>
        <p:spPr bwMode="auto">
          <a:xfrm>
            <a:off x="7912196" y="1982802"/>
            <a:ext cx="16440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分析关键点</a:t>
            </a:r>
          </a:p>
        </p:txBody>
      </p:sp>
      <p:sp>
        <p:nvSpPr>
          <p:cNvPr id="32" name="文本框 47"/>
          <p:cNvSpPr txBox="1">
            <a:spLocks noChangeArrowheads="1"/>
          </p:cNvSpPr>
          <p:nvPr/>
        </p:nvSpPr>
        <p:spPr bwMode="auto">
          <a:xfrm>
            <a:off x="7934604" y="5184678"/>
            <a:ext cx="302029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请在此处添加文本请在此处添加文本请在此处添加文本</a:t>
            </a:r>
          </a:p>
          <a:p>
            <a:pP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a:t>
            </a:r>
          </a:p>
          <a:p>
            <a:pPr>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3" name="文本框 1"/>
          <p:cNvSpPr txBox="1">
            <a:spLocks noChangeArrowheads="1"/>
          </p:cNvSpPr>
          <p:nvPr/>
        </p:nvSpPr>
        <p:spPr bwMode="auto">
          <a:xfrm>
            <a:off x="7923400" y="4784568"/>
            <a:ext cx="16440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分析关键点</a:t>
            </a:r>
          </a:p>
        </p:txBody>
      </p:sp>
      <p:sp>
        <p:nvSpPr>
          <p:cNvPr id="34" name="文本框 47"/>
          <p:cNvSpPr txBox="1">
            <a:spLocks noChangeArrowheads="1"/>
          </p:cNvSpPr>
          <p:nvPr/>
        </p:nvSpPr>
        <p:spPr bwMode="auto">
          <a:xfrm>
            <a:off x="1146862" y="2382912"/>
            <a:ext cx="302029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请在此处添加文本请在此处添加文本请在此处添加文本</a:t>
            </a:r>
          </a:p>
          <a:p>
            <a:pPr algn="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a:t>
            </a:r>
          </a:p>
          <a:p>
            <a:pPr algn="r">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5" name="文本框 1"/>
          <p:cNvSpPr txBox="1">
            <a:spLocks noChangeArrowheads="1"/>
          </p:cNvSpPr>
          <p:nvPr/>
        </p:nvSpPr>
        <p:spPr bwMode="auto">
          <a:xfrm>
            <a:off x="2523075" y="1982802"/>
            <a:ext cx="16440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分析关键点</a:t>
            </a:r>
          </a:p>
        </p:txBody>
      </p:sp>
      <p:sp>
        <p:nvSpPr>
          <p:cNvPr id="36" name="文本框 47"/>
          <p:cNvSpPr txBox="1">
            <a:spLocks noChangeArrowheads="1"/>
          </p:cNvSpPr>
          <p:nvPr/>
        </p:nvSpPr>
        <p:spPr bwMode="auto">
          <a:xfrm>
            <a:off x="1523720" y="5204316"/>
            <a:ext cx="302029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请在此处添加文本请在此处添加文本请在此处添加文本</a:t>
            </a:r>
          </a:p>
          <a:p>
            <a:pPr algn="r">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请在此处添加文本</a:t>
            </a:r>
          </a:p>
          <a:p>
            <a:pPr algn="r">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7" name="文本框 1"/>
          <p:cNvSpPr txBox="1">
            <a:spLocks noChangeArrowheads="1"/>
          </p:cNvSpPr>
          <p:nvPr/>
        </p:nvSpPr>
        <p:spPr bwMode="auto">
          <a:xfrm>
            <a:off x="2899933" y="4804206"/>
            <a:ext cx="16440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r">
              <a:spcBef>
                <a:spcPct val="0"/>
              </a:spcBef>
              <a:buFontTx/>
              <a:buNone/>
            </a:pPr>
            <a:r>
              <a:rPr lang="zh-CN" altLang="en-US" sz="2000" b="1" dirty="0">
                <a:solidFill>
                  <a:schemeClr val="bg1"/>
                </a:solidFill>
                <a:latin typeface="微软雅黑" panose="020B0503020204020204" pitchFamily="34" charset="-122"/>
                <a:ea typeface="微软雅黑" panose="020B0503020204020204" pitchFamily="34" charset="-122"/>
              </a:rPr>
              <a:t>分析关键点</a:t>
            </a:r>
          </a:p>
        </p:txBody>
      </p:sp>
    </p:spTree>
    <p:extLst>
      <p:ext uri="{BB962C8B-B14F-4D97-AF65-F5344CB8AC3E}">
        <p14:creationId xmlns:p14="http://schemas.microsoft.com/office/powerpoint/2010/main" val="2045752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市场分析四</a:t>
            </a:r>
          </a:p>
        </p:txBody>
      </p:sp>
      <p:sp>
        <p:nvSpPr>
          <p:cNvPr id="12" name="Freeform 56"/>
          <p:cNvSpPr>
            <a:spLocks noEditPoints="1"/>
          </p:cNvSpPr>
          <p:nvPr/>
        </p:nvSpPr>
        <p:spPr bwMode="auto">
          <a:xfrm>
            <a:off x="677067" y="647047"/>
            <a:ext cx="394161" cy="3923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9" name="Group 4"/>
          <p:cNvGrpSpPr>
            <a:grpSpLocks noChangeAspect="1"/>
          </p:cNvGrpSpPr>
          <p:nvPr/>
        </p:nvGrpSpPr>
        <p:grpSpPr bwMode="auto">
          <a:xfrm rot="1418958">
            <a:off x="1868811" y="2373926"/>
            <a:ext cx="1618122" cy="3271657"/>
            <a:chOff x="3245" y="959"/>
            <a:chExt cx="1188" cy="2402"/>
          </a:xfrm>
        </p:grpSpPr>
        <p:sp>
          <p:nvSpPr>
            <p:cNvPr id="30" name="Freeform 5"/>
            <p:cNvSpPr>
              <a:spLocks/>
            </p:cNvSpPr>
            <p:nvPr/>
          </p:nvSpPr>
          <p:spPr bwMode="auto">
            <a:xfrm>
              <a:off x="3663" y="2774"/>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6"/>
            <p:cNvSpPr>
              <a:spLocks/>
            </p:cNvSpPr>
            <p:nvPr/>
          </p:nvSpPr>
          <p:spPr bwMode="auto">
            <a:xfrm>
              <a:off x="3794" y="3034"/>
              <a:ext cx="85" cy="327"/>
            </a:xfrm>
            <a:custGeom>
              <a:avLst/>
              <a:gdLst>
                <a:gd name="T0" fmla="*/ 18 w 36"/>
                <a:gd name="T1" fmla="*/ 0 h 138"/>
                <a:gd name="T2" fmla="*/ 0 w 36"/>
                <a:gd name="T3" fmla="*/ 18 h 138"/>
                <a:gd name="T4" fmla="*/ 18 w 36"/>
                <a:gd name="T5" fmla="*/ 138 h 138"/>
                <a:gd name="T6" fmla="*/ 36 w 36"/>
                <a:gd name="T7" fmla="*/ 18 h 138"/>
                <a:gd name="T8" fmla="*/ 18 w 36"/>
                <a:gd name="T9" fmla="*/ 0 h 138"/>
              </a:gdLst>
              <a:ahLst/>
              <a:cxnLst>
                <a:cxn ang="0">
                  <a:pos x="T0" y="T1"/>
                </a:cxn>
                <a:cxn ang="0">
                  <a:pos x="T2" y="T3"/>
                </a:cxn>
                <a:cxn ang="0">
                  <a:pos x="T4" y="T5"/>
                </a:cxn>
                <a:cxn ang="0">
                  <a:pos x="T6" y="T7"/>
                </a:cxn>
                <a:cxn ang="0">
                  <a:pos x="T8" y="T9"/>
                </a:cxn>
              </a:cxnLst>
              <a:rect l="0" t="0" r="r" b="b"/>
              <a:pathLst>
                <a:path w="36" h="138">
                  <a:moveTo>
                    <a:pt x="18" y="0"/>
                  </a:moveTo>
                  <a:cubicBezTo>
                    <a:pt x="8" y="0"/>
                    <a:pt x="0" y="8"/>
                    <a:pt x="0" y="18"/>
                  </a:cubicBezTo>
                  <a:cubicBezTo>
                    <a:pt x="0" y="28"/>
                    <a:pt x="18" y="138"/>
                    <a:pt x="18" y="138"/>
                  </a:cubicBezTo>
                  <a:cubicBezTo>
                    <a:pt x="18" y="138"/>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7"/>
            <p:cNvSpPr>
              <a:spLocks/>
            </p:cNvSpPr>
            <p:nvPr/>
          </p:nvSpPr>
          <p:spPr bwMode="auto">
            <a:xfrm>
              <a:off x="3931" y="2816"/>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Rectangle 8"/>
            <p:cNvSpPr>
              <a:spLocks noChangeArrowheads="1"/>
            </p:cNvSpPr>
            <p:nvPr/>
          </p:nvSpPr>
          <p:spPr bwMode="auto">
            <a:xfrm>
              <a:off x="3668" y="2638"/>
              <a:ext cx="342" cy="112"/>
            </a:xfrm>
            <a:prstGeom prst="rect">
              <a:avLst/>
            </a:prstGeom>
            <a:solidFill>
              <a:srgbClr val="EDED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Rectangle 9"/>
            <p:cNvSpPr>
              <a:spLocks noChangeArrowheads="1"/>
            </p:cNvSpPr>
            <p:nvPr/>
          </p:nvSpPr>
          <p:spPr bwMode="auto">
            <a:xfrm>
              <a:off x="3668" y="2638"/>
              <a:ext cx="171" cy="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0"/>
            <p:cNvSpPr>
              <a:spLocks/>
            </p:cNvSpPr>
            <p:nvPr/>
          </p:nvSpPr>
          <p:spPr bwMode="auto">
            <a:xfrm>
              <a:off x="3245" y="2167"/>
              <a:ext cx="1188" cy="808"/>
            </a:xfrm>
            <a:custGeom>
              <a:avLst/>
              <a:gdLst>
                <a:gd name="T0" fmla="*/ 250 w 500"/>
                <a:gd name="T1" fmla="*/ 182 h 341"/>
                <a:gd name="T2" fmla="*/ 483 w 500"/>
                <a:gd name="T3" fmla="*/ 341 h 341"/>
                <a:gd name="T4" fmla="*/ 500 w 500"/>
                <a:gd name="T5" fmla="*/ 250 h 341"/>
                <a:gd name="T6" fmla="*/ 250 w 500"/>
                <a:gd name="T7" fmla="*/ 0 h 341"/>
                <a:gd name="T8" fmla="*/ 0 w 500"/>
                <a:gd name="T9" fmla="*/ 250 h 341"/>
                <a:gd name="T10" fmla="*/ 17 w 500"/>
                <a:gd name="T11" fmla="*/ 341 h 341"/>
                <a:gd name="T12" fmla="*/ 250 w 500"/>
                <a:gd name="T13" fmla="*/ 182 h 341"/>
              </a:gdLst>
              <a:ahLst/>
              <a:cxnLst>
                <a:cxn ang="0">
                  <a:pos x="T0" y="T1"/>
                </a:cxn>
                <a:cxn ang="0">
                  <a:pos x="T2" y="T3"/>
                </a:cxn>
                <a:cxn ang="0">
                  <a:pos x="T4" y="T5"/>
                </a:cxn>
                <a:cxn ang="0">
                  <a:pos x="T6" y="T7"/>
                </a:cxn>
                <a:cxn ang="0">
                  <a:pos x="T8" y="T9"/>
                </a:cxn>
                <a:cxn ang="0">
                  <a:pos x="T10" y="T11"/>
                </a:cxn>
                <a:cxn ang="0">
                  <a:pos x="T12" y="T13"/>
                </a:cxn>
              </a:cxnLst>
              <a:rect l="0" t="0" r="r" b="b"/>
              <a:pathLst>
                <a:path w="500" h="341">
                  <a:moveTo>
                    <a:pt x="250" y="182"/>
                  </a:moveTo>
                  <a:cubicBezTo>
                    <a:pt x="356" y="182"/>
                    <a:pt x="446" y="248"/>
                    <a:pt x="483" y="341"/>
                  </a:cubicBezTo>
                  <a:cubicBezTo>
                    <a:pt x="494" y="313"/>
                    <a:pt x="500" y="282"/>
                    <a:pt x="500" y="250"/>
                  </a:cubicBezTo>
                  <a:cubicBezTo>
                    <a:pt x="500" y="112"/>
                    <a:pt x="388" y="0"/>
                    <a:pt x="250" y="0"/>
                  </a:cubicBezTo>
                  <a:cubicBezTo>
                    <a:pt x="112" y="0"/>
                    <a:pt x="0" y="112"/>
                    <a:pt x="0" y="250"/>
                  </a:cubicBezTo>
                  <a:cubicBezTo>
                    <a:pt x="0" y="282"/>
                    <a:pt x="6" y="313"/>
                    <a:pt x="17" y="341"/>
                  </a:cubicBezTo>
                  <a:cubicBezTo>
                    <a:pt x="54" y="248"/>
                    <a:pt x="144" y="182"/>
                    <a:pt x="250" y="182"/>
                  </a:cubicBezTo>
                  <a:close/>
                </a:path>
              </a:pathLst>
            </a:custGeom>
            <a:solidFill>
              <a:srgbClr val="ED3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1"/>
            <p:cNvSpPr>
              <a:spLocks/>
            </p:cNvSpPr>
            <p:nvPr/>
          </p:nvSpPr>
          <p:spPr bwMode="auto">
            <a:xfrm>
              <a:off x="3991" y="2186"/>
              <a:ext cx="442" cy="789"/>
            </a:xfrm>
            <a:custGeom>
              <a:avLst/>
              <a:gdLst>
                <a:gd name="T0" fmla="*/ 0 w 186"/>
                <a:gd name="T1" fmla="*/ 0 h 333"/>
                <a:gd name="T2" fmla="*/ 0 w 186"/>
                <a:gd name="T3" fmla="*/ 182 h 333"/>
                <a:gd name="T4" fmla="*/ 169 w 186"/>
                <a:gd name="T5" fmla="*/ 333 h 333"/>
                <a:gd name="T6" fmla="*/ 186 w 186"/>
                <a:gd name="T7" fmla="*/ 242 h 333"/>
                <a:gd name="T8" fmla="*/ 0 w 186"/>
                <a:gd name="T9" fmla="*/ 0 h 333"/>
              </a:gdLst>
              <a:ahLst/>
              <a:cxnLst>
                <a:cxn ang="0">
                  <a:pos x="T0" y="T1"/>
                </a:cxn>
                <a:cxn ang="0">
                  <a:pos x="T2" y="T3"/>
                </a:cxn>
                <a:cxn ang="0">
                  <a:pos x="T4" y="T5"/>
                </a:cxn>
                <a:cxn ang="0">
                  <a:pos x="T6" y="T7"/>
                </a:cxn>
                <a:cxn ang="0">
                  <a:pos x="T8" y="T9"/>
                </a:cxn>
              </a:cxnLst>
              <a:rect l="0" t="0" r="r" b="b"/>
              <a:pathLst>
                <a:path w="186" h="333">
                  <a:moveTo>
                    <a:pt x="0" y="0"/>
                  </a:moveTo>
                  <a:cubicBezTo>
                    <a:pt x="0" y="182"/>
                    <a:pt x="0" y="182"/>
                    <a:pt x="0" y="182"/>
                  </a:cubicBezTo>
                  <a:cubicBezTo>
                    <a:pt x="77" y="203"/>
                    <a:pt x="140" y="259"/>
                    <a:pt x="169" y="333"/>
                  </a:cubicBezTo>
                  <a:cubicBezTo>
                    <a:pt x="180" y="305"/>
                    <a:pt x="186" y="274"/>
                    <a:pt x="186" y="242"/>
                  </a:cubicBezTo>
                  <a:cubicBezTo>
                    <a:pt x="186" y="126"/>
                    <a:pt x="107" y="28"/>
                    <a:pt x="0" y="0"/>
                  </a:cubicBez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2"/>
            <p:cNvSpPr>
              <a:spLocks/>
            </p:cNvSpPr>
            <p:nvPr/>
          </p:nvSpPr>
          <p:spPr bwMode="auto">
            <a:xfrm>
              <a:off x="3473" y="959"/>
              <a:ext cx="732" cy="1748"/>
            </a:xfrm>
            <a:custGeom>
              <a:avLst/>
              <a:gdLst>
                <a:gd name="T0" fmla="*/ 154 w 308"/>
                <a:gd name="T1" fmla="*/ 724 h 738"/>
                <a:gd name="T2" fmla="*/ 242 w 308"/>
                <a:gd name="T3" fmla="*/ 738 h 738"/>
                <a:gd name="T4" fmla="*/ 308 w 308"/>
                <a:gd name="T5" fmla="*/ 429 h 738"/>
                <a:gd name="T6" fmla="*/ 154 w 308"/>
                <a:gd name="T7" fmla="*/ 0 h 738"/>
                <a:gd name="T8" fmla="*/ 0 w 308"/>
                <a:gd name="T9" fmla="*/ 429 h 738"/>
                <a:gd name="T10" fmla="*/ 66 w 308"/>
                <a:gd name="T11" fmla="*/ 738 h 738"/>
                <a:gd name="T12" fmla="*/ 154 w 308"/>
                <a:gd name="T13" fmla="*/ 724 h 738"/>
              </a:gdLst>
              <a:ahLst/>
              <a:cxnLst>
                <a:cxn ang="0">
                  <a:pos x="T0" y="T1"/>
                </a:cxn>
                <a:cxn ang="0">
                  <a:pos x="T2" y="T3"/>
                </a:cxn>
                <a:cxn ang="0">
                  <a:pos x="T4" y="T5"/>
                </a:cxn>
                <a:cxn ang="0">
                  <a:pos x="T6" y="T7"/>
                </a:cxn>
                <a:cxn ang="0">
                  <a:pos x="T8" y="T9"/>
                </a:cxn>
                <a:cxn ang="0">
                  <a:pos x="T10" y="T11"/>
                </a:cxn>
                <a:cxn ang="0">
                  <a:pos x="T12" y="T13"/>
                </a:cxn>
              </a:cxnLst>
              <a:rect l="0" t="0" r="r" b="b"/>
              <a:pathLst>
                <a:path w="308" h="738">
                  <a:moveTo>
                    <a:pt x="154" y="724"/>
                  </a:moveTo>
                  <a:cubicBezTo>
                    <a:pt x="185" y="724"/>
                    <a:pt x="214" y="729"/>
                    <a:pt x="242" y="738"/>
                  </a:cubicBezTo>
                  <a:cubicBezTo>
                    <a:pt x="283" y="654"/>
                    <a:pt x="308" y="546"/>
                    <a:pt x="308" y="429"/>
                  </a:cubicBezTo>
                  <a:cubicBezTo>
                    <a:pt x="308" y="242"/>
                    <a:pt x="246" y="80"/>
                    <a:pt x="154" y="0"/>
                  </a:cubicBezTo>
                  <a:cubicBezTo>
                    <a:pt x="62" y="80"/>
                    <a:pt x="0" y="242"/>
                    <a:pt x="0" y="429"/>
                  </a:cubicBezTo>
                  <a:cubicBezTo>
                    <a:pt x="0" y="546"/>
                    <a:pt x="25" y="654"/>
                    <a:pt x="66" y="738"/>
                  </a:cubicBezTo>
                  <a:cubicBezTo>
                    <a:pt x="94" y="729"/>
                    <a:pt x="123" y="724"/>
                    <a:pt x="154" y="724"/>
                  </a:cubicBezTo>
                  <a:close/>
                </a:path>
              </a:pathLst>
            </a:custGeom>
            <a:solidFill>
              <a:srgbClr val="EEED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3"/>
            <p:cNvSpPr>
              <a:spLocks/>
            </p:cNvSpPr>
            <p:nvPr/>
          </p:nvSpPr>
          <p:spPr bwMode="auto">
            <a:xfrm>
              <a:off x="3836" y="959"/>
              <a:ext cx="369" cy="1748"/>
            </a:xfrm>
            <a:custGeom>
              <a:avLst/>
              <a:gdLst>
                <a:gd name="T0" fmla="*/ 1 w 155"/>
                <a:gd name="T1" fmla="*/ 0 h 738"/>
                <a:gd name="T2" fmla="*/ 0 w 155"/>
                <a:gd name="T3" fmla="*/ 1 h 738"/>
                <a:gd name="T4" fmla="*/ 0 w 155"/>
                <a:gd name="T5" fmla="*/ 724 h 738"/>
                <a:gd name="T6" fmla="*/ 1 w 155"/>
                <a:gd name="T7" fmla="*/ 724 h 738"/>
                <a:gd name="T8" fmla="*/ 89 w 155"/>
                <a:gd name="T9" fmla="*/ 738 h 738"/>
                <a:gd name="T10" fmla="*/ 155 w 155"/>
                <a:gd name="T11" fmla="*/ 429 h 738"/>
                <a:gd name="T12" fmla="*/ 1 w 155"/>
                <a:gd name="T13" fmla="*/ 0 h 738"/>
              </a:gdLst>
              <a:ahLst/>
              <a:cxnLst>
                <a:cxn ang="0">
                  <a:pos x="T0" y="T1"/>
                </a:cxn>
                <a:cxn ang="0">
                  <a:pos x="T2" y="T3"/>
                </a:cxn>
                <a:cxn ang="0">
                  <a:pos x="T4" y="T5"/>
                </a:cxn>
                <a:cxn ang="0">
                  <a:pos x="T6" y="T7"/>
                </a:cxn>
                <a:cxn ang="0">
                  <a:pos x="T8" y="T9"/>
                </a:cxn>
                <a:cxn ang="0">
                  <a:pos x="T10" y="T11"/>
                </a:cxn>
                <a:cxn ang="0">
                  <a:pos x="T12" y="T13"/>
                </a:cxn>
              </a:cxnLst>
              <a:rect l="0" t="0" r="r" b="b"/>
              <a:pathLst>
                <a:path w="155" h="738">
                  <a:moveTo>
                    <a:pt x="1" y="0"/>
                  </a:moveTo>
                  <a:cubicBezTo>
                    <a:pt x="0" y="1"/>
                    <a:pt x="0" y="1"/>
                    <a:pt x="0" y="1"/>
                  </a:cubicBezTo>
                  <a:cubicBezTo>
                    <a:pt x="0" y="724"/>
                    <a:pt x="0" y="724"/>
                    <a:pt x="0" y="724"/>
                  </a:cubicBezTo>
                  <a:cubicBezTo>
                    <a:pt x="1" y="724"/>
                    <a:pt x="1" y="724"/>
                    <a:pt x="1" y="724"/>
                  </a:cubicBezTo>
                  <a:cubicBezTo>
                    <a:pt x="32" y="724"/>
                    <a:pt x="61" y="729"/>
                    <a:pt x="89" y="738"/>
                  </a:cubicBezTo>
                  <a:cubicBezTo>
                    <a:pt x="130" y="654"/>
                    <a:pt x="155" y="546"/>
                    <a:pt x="155" y="429"/>
                  </a:cubicBezTo>
                  <a:cubicBezTo>
                    <a:pt x="155" y="242"/>
                    <a:pt x="93" y="80"/>
                    <a:pt x="1" y="0"/>
                  </a:cubicBezTo>
                  <a:close/>
                </a:path>
              </a:pathLst>
            </a:custGeom>
            <a:solidFill>
              <a:srgbClr val="DDDC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4"/>
            <p:cNvSpPr>
              <a:spLocks/>
            </p:cNvSpPr>
            <p:nvPr/>
          </p:nvSpPr>
          <p:spPr bwMode="auto">
            <a:xfrm>
              <a:off x="3565" y="959"/>
              <a:ext cx="542" cy="429"/>
            </a:xfrm>
            <a:custGeom>
              <a:avLst/>
              <a:gdLst>
                <a:gd name="T0" fmla="*/ 114 w 228"/>
                <a:gd name="T1" fmla="*/ 177 h 181"/>
                <a:gd name="T2" fmla="*/ 228 w 228"/>
                <a:gd name="T3" fmla="*/ 181 h 181"/>
                <a:gd name="T4" fmla="*/ 114 w 228"/>
                <a:gd name="T5" fmla="*/ 0 h 181"/>
                <a:gd name="T6" fmla="*/ 0 w 228"/>
                <a:gd name="T7" fmla="*/ 181 h 181"/>
                <a:gd name="T8" fmla="*/ 114 w 228"/>
                <a:gd name="T9" fmla="*/ 177 h 181"/>
              </a:gdLst>
              <a:ahLst/>
              <a:cxnLst>
                <a:cxn ang="0">
                  <a:pos x="T0" y="T1"/>
                </a:cxn>
                <a:cxn ang="0">
                  <a:pos x="T2" y="T3"/>
                </a:cxn>
                <a:cxn ang="0">
                  <a:pos x="T4" y="T5"/>
                </a:cxn>
                <a:cxn ang="0">
                  <a:pos x="T6" y="T7"/>
                </a:cxn>
                <a:cxn ang="0">
                  <a:pos x="T8" y="T9"/>
                </a:cxn>
              </a:cxnLst>
              <a:rect l="0" t="0" r="r" b="b"/>
              <a:pathLst>
                <a:path w="228" h="181">
                  <a:moveTo>
                    <a:pt x="114" y="177"/>
                  </a:moveTo>
                  <a:cubicBezTo>
                    <a:pt x="153" y="177"/>
                    <a:pt x="191" y="179"/>
                    <a:pt x="228" y="181"/>
                  </a:cubicBezTo>
                  <a:cubicBezTo>
                    <a:pt x="201" y="104"/>
                    <a:pt x="161" y="41"/>
                    <a:pt x="114" y="0"/>
                  </a:cubicBezTo>
                  <a:cubicBezTo>
                    <a:pt x="67" y="41"/>
                    <a:pt x="27" y="104"/>
                    <a:pt x="0" y="181"/>
                  </a:cubicBezTo>
                  <a:cubicBezTo>
                    <a:pt x="37" y="179"/>
                    <a:pt x="75" y="177"/>
                    <a:pt x="114" y="177"/>
                  </a:cubicBezTo>
                  <a:close/>
                </a:path>
              </a:pathLst>
            </a:custGeom>
            <a:solidFill>
              <a:srgbClr val="DE44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5"/>
            <p:cNvSpPr>
              <a:spLocks/>
            </p:cNvSpPr>
            <p:nvPr/>
          </p:nvSpPr>
          <p:spPr bwMode="auto">
            <a:xfrm>
              <a:off x="3843" y="959"/>
              <a:ext cx="274" cy="429"/>
            </a:xfrm>
            <a:custGeom>
              <a:avLst/>
              <a:gdLst>
                <a:gd name="T0" fmla="*/ 0 w 115"/>
                <a:gd name="T1" fmla="*/ 1 h 181"/>
                <a:gd name="T2" fmla="*/ 0 w 115"/>
                <a:gd name="T3" fmla="*/ 177 h 181"/>
                <a:gd name="T4" fmla="*/ 1 w 115"/>
                <a:gd name="T5" fmla="*/ 177 h 181"/>
                <a:gd name="T6" fmla="*/ 115 w 115"/>
                <a:gd name="T7" fmla="*/ 181 h 181"/>
                <a:gd name="T8" fmla="*/ 1 w 115"/>
                <a:gd name="T9" fmla="*/ 0 h 181"/>
                <a:gd name="T10" fmla="*/ 0 w 115"/>
                <a:gd name="T11" fmla="*/ 1 h 181"/>
              </a:gdLst>
              <a:ahLst/>
              <a:cxnLst>
                <a:cxn ang="0">
                  <a:pos x="T0" y="T1"/>
                </a:cxn>
                <a:cxn ang="0">
                  <a:pos x="T2" y="T3"/>
                </a:cxn>
                <a:cxn ang="0">
                  <a:pos x="T4" y="T5"/>
                </a:cxn>
                <a:cxn ang="0">
                  <a:pos x="T6" y="T7"/>
                </a:cxn>
                <a:cxn ang="0">
                  <a:pos x="T8" y="T9"/>
                </a:cxn>
                <a:cxn ang="0">
                  <a:pos x="T10" y="T11"/>
                </a:cxn>
              </a:cxnLst>
              <a:rect l="0" t="0" r="r" b="b"/>
              <a:pathLst>
                <a:path w="115" h="181">
                  <a:moveTo>
                    <a:pt x="0" y="1"/>
                  </a:moveTo>
                  <a:cubicBezTo>
                    <a:pt x="0" y="177"/>
                    <a:pt x="0" y="177"/>
                    <a:pt x="0" y="177"/>
                  </a:cubicBezTo>
                  <a:cubicBezTo>
                    <a:pt x="1" y="177"/>
                    <a:pt x="1" y="177"/>
                    <a:pt x="1" y="177"/>
                  </a:cubicBezTo>
                  <a:cubicBezTo>
                    <a:pt x="40" y="177"/>
                    <a:pt x="78" y="179"/>
                    <a:pt x="115" y="181"/>
                  </a:cubicBezTo>
                  <a:cubicBezTo>
                    <a:pt x="88" y="104"/>
                    <a:pt x="48" y="41"/>
                    <a:pt x="1" y="0"/>
                  </a:cubicBezTo>
                  <a:lnTo>
                    <a:pt x="0" y="1"/>
                  </a:ln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6"/>
            <p:cNvSpPr>
              <a:spLocks/>
            </p:cNvSpPr>
            <p:nvPr/>
          </p:nvSpPr>
          <p:spPr bwMode="auto">
            <a:xfrm>
              <a:off x="3760" y="2132"/>
              <a:ext cx="157" cy="843"/>
            </a:xfrm>
            <a:custGeom>
              <a:avLst/>
              <a:gdLst>
                <a:gd name="T0" fmla="*/ 33 w 66"/>
                <a:gd name="T1" fmla="*/ 0 h 356"/>
                <a:gd name="T2" fmla="*/ 0 w 66"/>
                <a:gd name="T3" fmla="*/ 178 h 356"/>
                <a:gd name="T4" fmla="*/ 33 w 66"/>
                <a:gd name="T5" fmla="*/ 356 h 356"/>
                <a:gd name="T6" fmla="*/ 66 w 66"/>
                <a:gd name="T7" fmla="*/ 178 h 356"/>
                <a:gd name="T8" fmla="*/ 33 w 66"/>
                <a:gd name="T9" fmla="*/ 0 h 356"/>
              </a:gdLst>
              <a:ahLst/>
              <a:cxnLst>
                <a:cxn ang="0">
                  <a:pos x="T0" y="T1"/>
                </a:cxn>
                <a:cxn ang="0">
                  <a:pos x="T2" y="T3"/>
                </a:cxn>
                <a:cxn ang="0">
                  <a:pos x="T4" y="T5"/>
                </a:cxn>
                <a:cxn ang="0">
                  <a:pos x="T6" y="T7"/>
                </a:cxn>
                <a:cxn ang="0">
                  <a:pos x="T8" y="T9"/>
                </a:cxn>
              </a:cxnLst>
              <a:rect l="0" t="0" r="r" b="b"/>
              <a:pathLst>
                <a:path w="66" h="356">
                  <a:moveTo>
                    <a:pt x="33" y="0"/>
                  </a:moveTo>
                  <a:cubicBezTo>
                    <a:pt x="13" y="33"/>
                    <a:pt x="0" y="100"/>
                    <a:pt x="0" y="178"/>
                  </a:cubicBezTo>
                  <a:cubicBezTo>
                    <a:pt x="0" y="256"/>
                    <a:pt x="13" y="323"/>
                    <a:pt x="33" y="356"/>
                  </a:cubicBezTo>
                  <a:cubicBezTo>
                    <a:pt x="53" y="323"/>
                    <a:pt x="66" y="256"/>
                    <a:pt x="66" y="178"/>
                  </a:cubicBezTo>
                  <a:cubicBezTo>
                    <a:pt x="66" y="100"/>
                    <a:pt x="53" y="33"/>
                    <a:pt x="33" y="0"/>
                  </a:cubicBezTo>
                  <a:close/>
                </a:path>
              </a:pathLst>
            </a:custGeom>
            <a:solidFill>
              <a:srgbClr val="DE44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7"/>
            <p:cNvSpPr>
              <a:spLocks/>
            </p:cNvSpPr>
            <p:nvPr/>
          </p:nvSpPr>
          <p:spPr bwMode="auto">
            <a:xfrm>
              <a:off x="3836" y="2132"/>
              <a:ext cx="81" cy="843"/>
            </a:xfrm>
            <a:custGeom>
              <a:avLst/>
              <a:gdLst>
                <a:gd name="T0" fmla="*/ 0 w 34"/>
                <a:gd name="T1" fmla="*/ 1 h 356"/>
                <a:gd name="T2" fmla="*/ 0 w 34"/>
                <a:gd name="T3" fmla="*/ 355 h 356"/>
                <a:gd name="T4" fmla="*/ 1 w 34"/>
                <a:gd name="T5" fmla="*/ 356 h 356"/>
                <a:gd name="T6" fmla="*/ 34 w 34"/>
                <a:gd name="T7" fmla="*/ 178 h 356"/>
                <a:gd name="T8" fmla="*/ 1 w 34"/>
                <a:gd name="T9" fmla="*/ 0 h 356"/>
                <a:gd name="T10" fmla="*/ 0 w 34"/>
                <a:gd name="T11" fmla="*/ 1 h 356"/>
              </a:gdLst>
              <a:ahLst/>
              <a:cxnLst>
                <a:cxn ang="0">
                  <a:pos x="T0" y="T1"/>
                </a:cxn>
                <a:cxn ang="0">
                  <a:pos x="T2" y="T3"/>
                </a:cxn>
                <a:cxn ang="0">
                  <a:pos x="T4" y="T5"/>
                </a:cxn>
                <a:cxn ang="0">
                  <a:pos x="T6" y="T7"/>
                </a:cxn>
                <a:cxn ang="0">
                  <a:pos x="T8" y="T9"/>
                </a:cxn>
                <a:cxn ang="0">
                  <a:pos x="T10" y="T11"/>
                </a:cxn>
              </a:cxnLst>
              <a:rect l="0" t="0" r="r" b="b"/>
              <a:pathLst>
                <a:path w="34" h="356">
                  <a:moveTo>
                    <a:pt x="0" y="1"/>
                  </a:moveTo>
                  <a:cubicBezTo>
                    <a:pt x="0" y="355"/>
                    <a:pt x="0" y="355"/>
                    <a:pt x="0" y="355"/>
                  </a:cubicBezTo>
                  <a:cubicBezTo>
                    <a:pt x="0" y="355"/>
                    <a:pt x="1" y="356"/>
                    <a:pt x="1" y="356"/>
                  </a:cubicBezTo>
                  <a:cubicBezTo>
                    <a:pt x="21" y="323"/>
                    <a:pt x="34" y="256"/>
                    <a:pt x="34" y="178"/>
                  </a:cubicBezTo>
                  <a:cubicBezTo>
                    <a:pt x="34" y="100"/>
                    <a:pt x="21" y="33"/>
                    <a:pt x="1" y="0"/>
                  </a:cubicBezTo>
                  <a:cubicBezTo>
                    <a:pt x="1" y="0"/>
                    <a:pt x="0" y="1"/>
                    <a:pt x="0" y="1"/>
                  </a:cubicBez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Oval 18"/>
            <p:cNvSpPr>
              <a:spLocks noChangeArrowheads="1"/>
            </p:cNvSpPr>
            <p:nvPr/>
          </p:nvSpPr>
          <p:spPr bwMode="auto">
            <a:xfrm>
              <a:off x="3632" y="1563"/>
              <a:ext cx="413" cy="412"/>
            </a:xfrm>
            <a:prstGeom prst="ellipse">
              <a:avLst/>
            </a:prstGeom>
            <a:solidFill>
              <a:srgbClr val="3DA8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Oval 19"/>
            <p:cNvSpPr>
              <a:spLocks noChangeArrowheads="1"/>
            </p:cNvSpPr>
            <p:nvPr/>
          </p:nvSpPr>
          <p:spPr bwMode="auto">
            <a:xfrm>
              <a:off x="3696" y="1627"/>
              <a:ext cx="285" cy="2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0"/>
            <p:cNvSpPr>
              <a:spLocks/>
            </p:cNvSpPr>
            <p:nvPr/>
          </p:nvSpPr>
          <p:spPr bwMode="auto">
            <a:xfrm>
              <a:off x="3836" y="1563"/>
              <a:ext cx="209" cy="412"/>
            </a:xfrm>
            <a:custGeom>
              <a:avLst/>
              <a:gdLst>
                <a:gd name="T0" fmla="*/ 1 w 88"/>
                <a:gd name="T1" fmla="*/ 0 h 174"/>
                <a:gd name="T2" fmla="*/ 0 w 88"/>
                <a:gd name="T3" fmla="*/ 0 h 174"/>
                <a:gd name="T4" fmla="*/ 0 w 88"/>
                <a:gd name="T5" fmla="*/ 27 h 174"/>
                <a:gd name="T6" fmla="*/ 1 w 88"/>
                <a:gd name="T7" fmla="*/ 27 h 174"/>
                <a:gd name="T8" fmla="*/ 61 w 88"/>
                <a:gd name="T9" fmla="*/ 87 h 174"/>
                <a:gd name="T10" fmla="*/ 1 w 88"/>
                <a:gd name="T11" fmla="*/ 147 h 174"/>
                <a:gd name="T12" fmla="*/ 0 w 88"/>
                <a:gd name="T13" fmla="*/ 147 h 174"/>
                <a:gd name="T14" fmla="*/ 0 w 88"/>
                <a:gd name="T15" fmla="*/ 174 h 174"/>
                <a:gd name="T16" fmla="*/ 1 w 88"/>
                <a:gd name="T17" fmla="*/ 174 h 174"/>
                <a:gd name="T18" fmla="*/ 88 w 88"/>
                <a:gd name="T19" fmla="*/ 87 h 174"/>
                <a:gd name="T20" fmla="*/ 1 w 88"/>
                <a:gd name="T21"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74">
                  <a:moveTo>
                    <a:pt x="1" y="0"/>
                  </a:moveTo>
                  <a:cubicBezTo>
                    <a:pt x="0" y="0"/>
                    <a:pt x="0" y="0"/>
                    <a:pt x="0" y="0"/>
                  </a:cubicBezTo>
                  <a:cubicBezTo>
                    <a:pt x="0" y="27"/>
                    <a:pt x="0" y="27"/>
                    <a:pt x="0" y="27"/>
                  </a:cubicBezTo>
                  <a:cubicBezTo>
                    <a:pt x="1" y="27"/>
                    <a:pt x="1" y="27"/>
                    <a:pt x="1" y="27"/>
                  </a:cubicBezTo>
                  <a:cubicBezTo>
                    <a:pt x="34" y="27"/>
                    <a:pt x="61" y="54"/>
                    <a:pt x="61" y="87"/>
                  </a:cubicBezTo>
                  <a:cubicBezTo>
                    <a:pt x="61" y="120"/>
                    <a:pt x="34" y="147"/>
                    <a:pt x="1" y="147"/>
                  </a:cubicBezTo>
                  <a:cubicBezTo>
                    <a:pt x="0" y="147"/>
                    <a:pt x="0" y="147"/>
                    <a:pt x="0" y="147"/>
                  </a:cubicBezTo>
                  <a:cubicBezTo>
                    <a:pt x="0" y="174"/>
                    <a:pt x="0" y="174"/>
                    <a:pt x="0" y="174"/>
                  </a:cubicBezTo>
                  <a:cubicBezTo>
                    <a:pt x="1" y="174"/>
                    <a:pt x="1" y="174"/>
                    <a:pt x="1" y="174"/>
                  </a:cubicBezTo>
                  <a:cubicBezTo>
                    <a:pt x="49" y="174"/>
                    <a:pt x="88" y="135"/>
                    <a:pt x="88" y="87"/>
                  </a:cubicBezTo>
                  <a:cubicBezTo>
                    <a:pt x="88" y="39"/>
                    <a:pt x="49" y="0"/>
                    <a:pt x="1" y="0"/>
                  </a:cubicBezTo>
                  <a:close/>
                </a:path>
              </a:pathLst>
            </a:custGeom>
            <a:solidFill>
              <a:srgbClr val="3390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1"/>
            <p:cNvSpPr>
              <a:spLocks/>
            </p:cNvSpPr>
            <p:nvPr/>
          </p:nvSpPr>
          <p:spPr bwMode="auto">
            <a:xfrm>
              <a:off x="3836" y="1627"/>
              <a:ext cx="145" cy="284"/>
            </a:xfrm>
            <a:custGeom>
              <a:avLst/>
              <a:gdLst>
                <a:gd name="T0" fmla="*/ 61 w 61"/>
                <a:gd name="T1" fmla="*/ 60 h 120"/>
                <a:gd name="T2" fmla="*/ 1 w 61"/>
                <a:gd name="T3" fmla="*/ 0 h 120"/>
                <a:gd name="T4" fmla="*/ 0 w 61"/>
                <a:gd name="T5" fmla="*/ 0 h 120"/>
                <a:gd name="T6" fmla="*/ 0 w 61"/>
                <a:gd name="T7" fmla="*/ 120 h 120"/>
                <a:gd name="T8" fmla="*/ 1 w 61"/>
                <a:gd name="T9" fmla="*/ 120 h 120"/>
                <a:gd name="T10" fmla="*/ 61 w 61"/>
                <a:gd name="T11" fmla="*/ 60 h 120"/>
              </a:gdLst>
              <a:ahLst/>
              <a:cxnLst>
                <a:cxn ang="0">
                  <a:pos x="T0" y="T1"/>
                </a:cxn>
                <a:cxn ang="0">
                  <a:pos x="T2" y="T3"/>
                </a:cxn>
                <a:cxn ang="0">
                  <a:pos x="T4" y="T5"/>
                </a:cxn>
                <a:cxn ang="0">
                  <a:pos x="T6" y="T7"/>
                </a:cxn>
                <a:cxn ang="0">
                  <a:pos x="T8" y="T9"/>
                </a:cxn>
                <a:cxn ang="0">
                  <a:pos x="T10" y="T11"/>
                </a:cxn>
              </a:cxnLst>
              <a:rect l="0" t="0" r="r" b="b"/>
              <a:pathLst>
                <a:path w="61" h="120">
                  <a:moveTo>
                    <a:pt x="61" y="60"/>
                  </a:moveTo>
                  <a:cubicBezTo>
                    <a:pt x="61" y="27"/>
                    <a:pt x="34" y="0"/>
                    <a:pt x="1" y="0"/>
                  </a:cubicBezTo>
                  <a:cubicBezTo>
                    <a:pt x="0" y="0"/>
                    <a:pt x="0" y="0"/>
                    <a:pt x="0" y="0"/>
                  </a:cubicBezTo>
                  <a:cubicBezTo>
                    <a:pt x="0" y="120"/>
                    <a:pt x="0" y="120"/>
                    <a:pt x="0" y="120"/>
                  </a:cubicBezTo>
                  <a:cubicBezTo>
                    <a:pt x="1" y="120"/>
                    <a:pt x="1" y="120"/>
                    <a:pt x="1" y="120"/>
                  </a:cubicBezTo>
                  <a:cubicBezTo>
                    <a:pt x="34" y="120"/>
                    <a:pt x="61" y="93"/>
                    <a:pt x="61" y="60"/>
                  </a:cubicBezTo>
                  <a:close/>
                </a:path>
              </a:pathLst>
            </a:custGeom>
            <a:solidFill>
              <a:srgbClr val="D1E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47" name="图片 46"/>
          <p:cNvPicPr>
            <a:picLocks noChangeAspect="1"/>
          </p:cNvPicPr>
          <p:nvPr/>
        </p:nvPicPr>
        <p:blipFill rotWithShape="1">
          <a:blip r:embed="rId2">
            <a:extLst>
              <a:ext uri="{28A0092B-C50C-407E-A947-70E740481C1C}">
                <a14:useLocalDpi xmlns:a14="http://schemas.microsoft.com/office/drawing/2010/main" val="0"/>
              </a:ext>
            </a:extLst>
          </a:blip>
          <a:srcRect l="1943" t="46149" r="10567" b="4944"/>
          <a:stretch/>
        </p:blipFill>
        <p:spPr>
          <a:xfrm>
            <a:off x="0" y="4032895"/>
            <a:ext cx="12211050" cy="2844155"/>
          </a:xfrm>
          <a:prstGeom prst="rect">
            <a:avLst/>
          </a:prstGeom>
        </p:spPr>
      </p:pic>
      <p:sp>
        <p:nvSpPr>
          <p:cNvPr id="48" name="文本框 47"/>
          <p:cNvSpPr txBox="1">
            <a:spLocks noChangeArrowheads="1"/>
          </p:cNvSpPr>
          <p:nvPr/>
        </p:nvSpPr>
        <p:spPr bwMode="auto">
          <a:xfrm>
            <a:off x="5939592" y="2994519"/>
            <a:ext cx="4263956"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800" dirty="0">
                <a:solidFill>
                  <a:schemeClr val="bg1"/>
                </a:solidFill>
                <a:latin typeface="微软雅黑" panose="020B0503020204020204" pitchFamily="34" charset="-122"/>
                <a:ea typeface="微软雅黑" panose="020B0503020204020204" pitchFamily="34" charset="-122"/>
              </a:rPr>
              <a:t>请在此处添加文本请在此处添加文本请在此处添加文本请在此处添加文本请在此处添加文本请在此处添加文本请在此处添加文本请在此处添加文本请在此处添加文本请在此处添加文本请在此处添加文本请在此处添加文本</a:t>
            </a:r>
          </a:p>
        </p:txBody>
      </p:sp>
      <p:sp>
        <p:nvSpPr>
          <p:cNvPr id="49" name="文本框 1"/>
          <p:cNvSpPr txBox="1">
            <a:spLocks noChangeArrowheads="1"/>
          </p:cNvSpPr>
          <p:nvPr/>
        </p:nvSpPr>
        <p:spPr bwMode="auto">
          <a:xfrm>
            <a:off x="5620274" y="2394304"/>
            <a:ext cx="19997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r">
              <a:spcBef>
                <a:spcPct val="0"/>
              </a:spcBef>
              <a:buFontTx/>
              <a:buNone/>
            </a:pPr>
            <a:r>
              <a:rPr lang="zh-CN" altLang="en-US" sz="2400" b="1" dirty="0">
                <a:solidFill>
                  <a:schemeClr val="bg1"/>
                </a:solidFill>
                <a:latin typeface="微软雅黑" panose="020B0503020204020204" pitchFamily="34" charset="-122"/>
                <a:ea typeface="微软雅黑" panose="020B0503020204020204" pitchFamily="34" charset="-122"/>
              </a:rPr>
              <a:t>分析关键点</a:t>
            </a:r>
          </a:p>
        </p:txBody>
      </p:sp>
    </p:spTree>
    <p:extLst>
      <p:ext uri="{BB962C8B-B14F-4D97-AF65-F5344CB8AC3E}">
        <p14:creationId xmlns:p14="http://schemas.microsoft.com/office/powerpoint/2010/main" val="21810959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2">
            <a:extLst>
              <a:ext uri="{28A0092B-C50C-407E-A947-70E740481C1C}">
                <a14:useLocalDpi xmlns:a14="http://schemas.microsoft.com/office/drawing/2010/main" val="0"/>
              </a:ext>
            </a:extLst>
          </a:blip>
          <a:srcRect l="1943" t="46150" r="10714"/>
          <a:stretch/>
        </p:blipFill>
        <p:spPr>
          <a:xfrm>
            <a:off x="-11289" y="3725332"/>
            <a:ext cx="12190589" cy="3131609"/>
          </a:xfrm>
          <a:prstGeom prst="rect">
            <a:avLst/>
          </a:prstGeom>
        </p:spPr>
      </p:pic>
      <p:grpSp>
        <p:nvGrpSpPr>
          <p:cNvPr id="5" name="Group 4"/>
          <p:cNvGrpSpPr>
            <a:grpSpLocks noChangeAspect="1"/>
          </p:cNvGrpSpPr>
          <p:nvPr/>
        </p:nvGrpSpPr>
        <p:grpSpPr bwMode="auto">
          <a:xfrm>
            <a:off x="2654294" y="1953013"/>
            <a:ext cx="1618122" cy="3271657"/>
            <a:chOff x="3245" y="959"/>
            <a:chExt cx="1188" cy="2402"/>
          </a:xfrm>
        </p:grpSpPr>
        <p:sp>
          <p:nvSpPr>
            <p:cNvPr id="7" name="Freeform 5"/>
            <p:cNvSpPr>
              <a:spLocks/>
            </p:cNvSpPr>
            <p:nvPr/>
          </p:nvSpPr>
          <p:spPr bwMode="auto">
            <a:xfrm>
              <a:off x="3663" y="2774"/>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6"/>
            <p:cNvSpPr>
              <a:spLocks/>
            </p:cNvSpPr>
            <p:nvPr/>
          </p:nvSpPr>
          <p:spPr bwMode="auto">
            <a:xfrm>
              <a:off x="3794" y="3034"/>
              <a:ext cx="85" cy="327"/>
            </a:xfrm>
            <a:custGeom>
              <a:avLst/>
              <a:gdLst>
                <a:gd name="T0" fmla="*/ 18 w 36"/>
                <a:gd name="T1" fmla="*/ 0 h 138"/>
                <a:gd name="T2" fmla="*/ 0 w 36"/>
                <a:gd name="T3" fmla="*/ 18 h 138"/>
                <a:gd name="T4" fmla="*/ 18 w 36"/>
                <a:gd name="T5" fmla="*/ 138 h 138"/>
                <a:gd name="T6" fmla="*/ 36 w 36"/>
                <a:gd name="T7" fmla="*/ 18 h 138"/>
                <a:gd name="T8" fmla="*/ 18 w 36"/>
                <a:gd name="T9" fmla="*/ 0 h 138"/>
              </a:gdLst>
              <a:ahLst/>
              <a:cxnLst>
                <a:cxn ang="0">
                  <a:pos x="T0" y="T1"/>
                </a:cxn>
                <a:cxn ang="0">
                  <a:pos x="T2" y="T3"/>
                </a:cxn>
                <a:cxn ang="0">
                  <a:pos x="T4" y="T5"/>
                </a:cxn>
                <a:cxn ang="0">
                  <a:pos x="T6" y="T7"/>
                </a:cxn>
                <a:cxn ang="0">
                  <a:pos x="T8" y="T9"/>
                </a:cxn>
              </a:cxnLst>
              <a:rect l="0" t="0" r="r" b="b"/>
              <a:pathLst>
                <a:path w="36" h="138">
                  <a:moveTo>
                    <a:pt x="18" y="0"/>
                  </a:moveTo>
                  <a:cubicBezTo>
                    <a:pt x="8" y="0"/>
                    <a:pt x="0" y="8"/>
                    <a:pt x="0" y="18"/>
                  </a:cubicBezTo>
                  <a:cubicBezTo>
                    <a:pt x="0" y="28"/>
                    <a:pt x="18" y="138"/>
                    <a:pt x="18" y="138"/>
                  </a:cubicBezTo>
                  <a:cubicBezTo>
                    <a:pt x="18" y="138"/>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7"/>
            <p:cNvSpPr>
              <a:spLocks/>
            </p:cNvSpPr>
            <p:nvPr/>
          </p:nvSpPr>
          <p:spPr bwMode="auto">
            <a:xfrm>
              <a:off x="3931" y="2816"/>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Rectangle 8"/>
            <p:cNvSpPr>
              <a:spLocks noChangeArrowheads="1"/>
            </p:cNvSpPr>
            <p:nvPr/>
          </p:nvSpPr>
          <p:spPr bwMode="auto">
            <a:xfrm>
              <a:off x="3668" y="2638"/>
              <a:ext cx="342" cy="112"/>
            </a:xfrm>
            <a:prstGeom prst="rect">
              <a:avLst/>
            </a:prstGeom>
            <a:solidFill>
              <a:srgbClr val="EDED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Rectangle 9"/>
            <p:cNvSpPr>
              <a:spLocks noChangeArrowheads="1"/>
            </p:cNvSpPr>
            <p:nvPr/>
          </p:nvSpPr>
          <p:spPr bwMode="auto">
            <a:xfrm>
              <a:off x="3668" y="2638"/>
              <a:ext cx="171" cy="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0"/>
            <p:cNvSpPr>
              <a:spLocks/>
            </p:cNvSpPr>
            <p:nvPr/>
          </p:nvSpPr>
          <p:spPr bwMode="auto">
            <a:xfrm>
              <a:off x="3245" y="2167"/>
              <a:ext cx="1188" cy="808"/>
            </a:xfrm>
            <a:custGeom>
              <a:avLst/>
              <a:gdLst>
                <a:gd name="T0" fmla="*/ 250 w 500"/>
                <a:gd name="T1" fmla="*/ 182 h 341"/>
                <a:gd name="T2" fmla="*/ 483 w 500"/>
                <a:gd name="T3" fmla="*/ 341 h 341"/>
                <a:gd name="T4" fmla="*/ 500 w 500"/>
                <a:gd name="T5" fmla="*/ 250 h 341"/>
                <a:gd name="T6" fmla="*/ 250 w 500"/>
                <a:gd name="T7" fmla="*/ 0 h 341"/>
                <a:gd name="T8" fmla="*/ 0 w 500"/>
                <a:gd name="T9" fmla="*/ 250 h 341"/>
                <a:gd name="T10" fmla="*/ 17 w 500"/>
                <a:gd name="T11" fmla="*/ 341 h 341"/>
                <a:gd name="T12" fmla="*/ 250 w 500"/>
                <a:gd name="T13" fmla="*/ 182 h 341"/>
              </a:gdLst>
              <a:ahLst/>
              <a:cxnLst>
                <a:cxn ang="0">
                  <a:pos x="T0" y="T1"/>
                </a:cxn>
                <a:cxn ang="0">
                  <a:pos x="T2" y="T3"/>
                </a:cxn>
                <a:cxn ang="0">
                  <a:pos x="T4" y="T5"/>
                </a:cxn>
                <a:cxn ang="0">
                  <a:pos x="T6" y="T7"/>
                </a:cxn>
                <a:cxn ang="0">
                  <a:pos x="T8" y="T9"/>
                </a:cxn>
                <a:cxn ang="0">
                  <a:pos x="T10" y="T11"/>
                </a:cxn>
                <a:cxn ang="0">
                  <a:pos x="T12" y="T13"/>
                </a:cxn>
              </a:cxnLst>
              <a:rect l="0" t="0" r="r" b="b"/>
              <a:pathLst>
                <a:path w="500" h="341">
                  <a:moveTo>
                    <a:pt x="250" y="182"/>
                  </a:moveTo>
                  <a:cubicBezTo>
                    <a:pt x="356" y="182"/>
                    <a:pt x="446" y="248"/>
                    <a:pt x="483" y="341"/>
                  </a:cubicBezTo>
                  <a:cubicBezTo>
                    <a:pt x="494" y="313"/>
                    <a:pt x="500" y="282"/>
                    <a:pt x="500" y="250"/>
                  </a:cubicBezTo>
                  <a:cubicBezTo>
                    <a:pt x="500" y="112"/>
                    <a:pt x="388" y="0"/>
                    <a:pt x="250" y="0"/>
                  </a:cubicBezTo>
                  <a:cubicBezTo>
                    <a:pt x="112" y="0"/>
                    <a:pt x="0" y="112"/>
                    <a:pt x="0" y="250"/>
                  </a:cubicBezTo>
                  <a:cubicBezTo>
                    <a:pt x="0" y="282"/>
                    <a:pt x="6" y="313"/>
                    <a:pt x="17" y="341"/>
                  </a:cubicBezTo>
                  <a:cubicBezTo>
                    <a:pt x="54" y="248"/>
                    <a:pt x="144" y="182"/>
                    <a:pt x="250" y="182"/>
                  </a:cubicBezTo>
                  <a:close/>
                </a:path>
              </a:pathLst>
            </a:custGeom>
            <a:solidFill>
              <a:srgbClr val="ED3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1"/>
            <p:cNvSpPr>
              <a:spLocks/>
            </p:cNvSpPr>
            <p:nvPr/>
          </p:nvSpPr>
          <p:spPr bwMode="auto">
            <a:xfrm>
              <a:off x="3991" y="2186"/>
              <a:ext cx="442" cy="789"/>
            </a:xfrm>
            <a:custGeom>
              <a:avLst/>
              <a:gdLst>
                <a:gd name="T0" fmla="*/ 0 w 186"/>
                <a:gd name="T1" fmla="*/ 0 h 333"/>
                <a:gd name="T2" fmla="*/ 0 w 186"/>
                <a:gd name="T3" fmla="*/ 182 h 333"/>
                <a:gd name="T4" fmla="*/ 169 w 186"/>
                <a:gd name="T5" fmla="*/ 333 h 333"/>
                <a:gd name="T6" fmla="*/ 186 w 186"/>
                <a:gd name="T7" fmla="*/ 242 h 333"/>
                <a:gd name="T8" fmla="*/ 0 w 186"/>
                <a:gd name="T9" fmla="*/ 0 h 333"/>
              </a:gdLst>
              <a:ahLst/>
              <a:cxnLst>
                <a:cxn ang="0">
                  <a:pos x="T0" y="T1"/>
                </a:cxn>
                <a:cxn ang="0">
                  <a:pos x="T2" y="T3"/>
                </a:cxn>
                <a:cxn ang="0">
                  <a:pos x="T4" y="T5"/>
                </a:cxn>
                <a:cxn ang="0">
                  <a:pos x="T6" y="T7"/>
                </a:cxn>
                <a:cxn ang="0">
                  <a:pos x="T8" y="T9"/>
                </a:cxn>
              </a:cxnLst>
              <a:rect l="0" t="0" r="r" b="b"/>
              <a:pathLst>
                <a:path w="186" h="333">
                  <a:moveTo>
                    <a:pt x="0" y="0"/>
                  </a:moveTo>
                  <a:cubicBezTo>
                    <a:pt x="0" y="182"/>
                    <a:pt x="0" y="182"/>
                    <a:pt x="0" y="182"/>
                  </a:cubicBezTo>
                  <a:cubicBezTo>
                    <a:pt x="77" y="203"/>
                    <a:pt x="140" y="259"/>
                    <a:pt x="169" y="333"/>
                  </a:cubicBezTo>
                  <a:cubicBezTo>
                    <a:pt x="180" y="305"/>
                    <a:pt x="186" y="274"/>
                    <a:pt x="186" y="242"/>
                  </a:cubicBezTo>
                  <a:cubicBezTo>
                    <a:pt x="186" y="126"/>
                    <a:pt x="107" y="28"/>
                    <a:pt x="0" y="0"/>
                  </a:cubicBez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2"/>
            <p:cNvSpPr>
              <a:spLocks/>
            </p:cNvSpPr>
            <p:nvPr/>
          </p:nvSpPr>
          <p:spPr bwMode="auto">
            <a:xfrm>
              <a:off x="3473" y="959"/>
              <a:ext cx="732" cy="1748"/>
            </a:xfrm>
            <a:custGeom>
              <a:avLst/>
              <a:gdLst>
                <a:gd name="T0" fmla="*/ 154 w 308"/>
                <a:gd name="T1" fmla="*/ 724 h 738"/>
                <a:gd name="T2" fmla="*/ 242 w 308"/>
                <a:gd name="T3" fmla="*/ 738 h 738"/>
                <a:gd name="T4" fmla="*/ 308 w 308"/>
                <a:gd name="T5" fmla="*/ 429 h 738"/>
                <a:gd name="T6" fmla="*/ 154 w 308"/>
                <a:gd name="T7" fmla="*/ 0 h 738"/>
                <a:gd name="T8" fmla="*/ 0 w 308"/>
                <a:gd name="T9" fmla="*/ 429 h 738"/>
                <a:gd name="T10" fmla="*/ 66 w 308"/>
                <a:gd name="T11" fmla="*/ 738 h 738"/>
                <a:gd name="T12" fmla="*/ 154 w 308"/>
                <a:gd name="T13" fmla="*/ 724 h 738"/>
              </a:gdLst>
              <a:ahLst/>
              <a:cxnLst>
                <a:cxn ang="0">
                  <a:pos x="T0" y="T1"/>
                </a:cxn>
                <a:cxn ang="0">
                  <a:pos x="T2" y="T3"/>
                </a:cxn>
                <a:cxn ang="0">
                  <a:pos x="T4" y="T5"/>
                </a:cxn>
                <a:cxn ang="0">
                  <a:pos x="T6" y="T7"/>
                </a:cxn>
                <a:cxn ang="0">
                  <a:pos x="T8" y="T9"/>
                </a:cxn>
                <a:cxn ang="0">
                  <a:pos x="T10" y="T11"/>
                </a:cxn>
                <a:cxn ang="0">
                  <a:pos x="T12" y="T13"/>
                </a:cxn>
              </a:cxnLst>
              <a:rect l="0" t="0" r="r" b="b"/>
              <a:pathLst>
                <a:path w="308" h="738">
                  <a:moveTo>
                    <a:pt x="154" y="724"/>
                  </a:moveTo>
                  <a:cubicBezTo>
                    <a:pt x="185" y="724"/>
                    <a:pt x="214" y="729"/>
                    <a:pt x="242" y="738"/>
                  </a:cubicBezTo>
                  <a:cubicBezTo>
                    <a:pt x="283" y="654"/>
                    <a:pt x="308" y="546"/>
                    <a:pt x="308" y="429"/>
                  </a:cubicBezTo>
                  <a:cubicBezTo>
                    <a:pt x="308" y="242"/>
                    <a:pt x="246" y="80"/>
                    <a:pt x="154" y="0"/>
                  </a:cubicBezTo>
                  <a:cubicBezTo>
                    <a:pt x="62" y="80"/>
                    <a:pt x="0" y="242"/>
                    <a:pt x="0" y="429"/>
                  </a:cubicBezTo>
                  <a:cubicBezTo>
                    <a:pt x="0" y="546"/>
                    <a:pt x="25" y="654"/>
                    <a:pt x="66" y="738"/>
                  </a:cubicBezTo>
                  <a:cubicBezTo>
                    <a:pt x="94" y="729"/>
                    <a:pt x="123" y="724"/>
                    <a:pt x="154" y="724"/>
                  </a:cubicBezTo>
                  <a:close/>
                </a:path>
              </a:pathLst>
            </a:custGeom>
            <a:solidFill>
              <a:srgbClr val="EEED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3"/>
            <p:cNvSpPr>
              <a:spLocks/>
            </p:cNvSpPr>
            <p:nvPr/>
          </p:nvSpPr>
          <p:spPr bwMode="auto">
            <a:xfrm>
              <a:off x="3836" y="959"/>
              <a:ext cx="369" cy="1748"/>
            </a:xfrm>
            <a:custGeom>
              <a:avLst/>
              <a:gdLst>
                <a:gd name="T0" fmla="*/ 1 w 155"/>
                <a:gd name="T1" fmla="*/ 0 h 738"/>
                <a:gd name="T2" fmla="*/ 0 w 155"/>
                <a:gd name="T3" fmla="*/ 1 h 738"/>
                <a:gd name="T4" fmla="*/ 0 w 155"/>
                <a:gd name="T5" fmla="*/ 724 h 738"/>
                <a:gd name="T6" fmla="*/ 1 w 155"/>
                <a:gd name="T7" fmla="*/ 724 h 738"/>
                <a:gd name="T8" fmla="*/ 89 w 155"/>
                <a:gd name="T9" fmla="*/ 738 h 738"/>
                <a:gd name="T10" fmla="*/ 155 w 155"/>
                <a:gd name="T11" fmla="*/ 429 h 738"/>
                <a:gd name="T12" fmla="*/ 1 w 155"/>
                <a:gd name="T13" fmla="*/ 0 h 738"/>
              </a:gdLst>
              <a:ahLst/>
              <a:cxnLst>
                <a:cxn ang="0">
                  <a:pos x="T0" y="T1"/>
                </a:cxn>
                <a:cxn ang="0">
                  <a:pos x="T2" y="T3"/>
                </a:cxn>
                <a:cxn ang="0">
                  <a:pos x="T4" y="T5"/>
                </a:cxn>
                <a:cxn ang="0">
                  <a:pos x="T6" y="T7"/>
                </a:cxn>
                <a:cxn ang="0">
                  <a:pos x="T8" y="T9"/>
                </a:cxn>
                <a:cxn ang="0">
                  <a:pos x="T10" y="T11"/>
                </a:cxn>
                <a:cxn ang="0">
                  <a:pos x="T12" y="T13"/>
                </a:cxn>
              </a:cxnLst>
              <a:rect l="0" t="0" r="r" b="b"/>
              <a:pathLst>
                <a:path w="155" h="738">
                  <a:moveTo>
                    <a:pt x="1" y="0"/>
                  </a:moveTo>
                  <a:cubicBezTo>
                    <a:pt x="0" y="1"/>
                    <a:pt x="0" y="1"/>
                    <a:pt x="0" y="1"/>
                  </a:cubicBezTo>
                  <a:cubicBezTo>
                    <a:pt x="0" y="724"/>
                    <a:pt x="0" y="724"/>
                    <a:pt x="0" y="724"/>
                  </a:cubicBezTo>
                  <a:cubicBezTo>
                    <a:pt x="1" y="724"/>
                    <a:pt x="1" y="724"/>
                    <a:pt x="1" y="724"/>
                  </a:cubicBezTo>
                  <a:cubicBezTo>
                    <a:pt x="32" y="724"/>
                    <a:pt x="61" y="729"/>
                    <a:pt x="89" y="738"/>
                  </a:cubicBezTo>
                  <a:cubicBezTo>
                    <a:pt x="130" y="654"/>
                    <a:pt x="155" y="546"/>
                    <a:pt x="155" y="429"/>
                  </a:cubicBezTo>
                  <a:cubicBezTo>
                    <a:pt x="155" y="242"/>
                    <a:pt x="93" y="80"/>
                    <a:pt x="1" y="0"/>
                  </a:cubicBezTo>
                  <a:close/>
                </a:path>
              </a:pathLst>
            </a:custGeom>
            <a:solidFill>
              <a:srgbClr val="DDDC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4"/>
            <p:cNvSpPr>
              <a:spLocks/>
            </p:cNvSpPr>
            <p:nvPr/>
          </p:nvSpPr>
          <p:spPr bwMode="auto">
            <a:xfrm>
              <a:off x="3565" y="959"/>
              <a:ext cx="542" cy="429"/>
            </a:xfrm>
            <a:custGeom>
              <a:avLst/>
              <a:gdLst>
                <a:gd name="T0" fmla="*/ 114 w 228"/>
                <a:gd name="T1" fmla="*/ 177 h 181"/>
                <a:gd name="T2" fmla="*/ 228 w 228"/>
                <a:gd name="T3" fmla="*/ 181 h 181"/>
                <a:gd name="T4" fmla="*/ 114 w 228"/>
                <a:gd name="T5" fmla="*/ 0 h 181"/>
                <a:gd name="T6" fmla="*/ 0 w 228"/>
                <a:gd name="T7" fmla="*/ 181 h 181"/>
                <a:gd name="T8" fmla="*/ 114 w 228"/>
                <a:gd name="T9" fmla="*/ 177 h 181"/>
              </a:gdLst>
              <a:ahLst/>
              <a:cxnLst>
                <a:cxn ang="0">
                  <a:pos x="T0" y="T1"/>
                </a:cxn>
                <a:cxn ang="0">
                  <a:pos x="T2" y="T3"/>
                </a:cxn>
                <a:cxn ang="0">
                  <a:pos x="T4" y="T5"/>
                </a:cxn>
                <a:cxn ang="0">
                  <a:pos x="T6" y="T7"/>
                </a:cxn>
                <a:cxn ang="0">
                  <a:pos x="T8" y="T9"/>
                </a:cxn>
              </a:cxnLst>
              <a:rect l="0" t="0" r="r" b="b"/>
              <a:pathLst>
                <a:path w="228" h="181">
                  <a:moveTo>
                    <a:pt x="114" y="177"/>
                  </a:moveTo>
                  <a:cubicBezTo>
                    <a:pt x="153" y="177"/>
                    <a:pt x="191" y="179"/>
                    <a:pt x="228" y="181"/>
                  </a:cubicBezTo>
                  <a:cubicBezTo>
                    <a:pt x="201" y="104"/>
                    <a:pt x="161" y="41"/>
                    <a:pt x="114" y="0"/>
                  </a:cubicBezTo>
                  <a:cubicBezTo>
                    <a:pt x="67" y="41"/>
                    <a:pt x="27" y="104"/>
                    <a:pt x="0" y="181"/>
                  </a:cubicBezTo>
                  <a:cubicBezTo>
                    <a:pt x="37" y="179"/>
                    <a:pt x="75" y="177"/>
                    <a:pt x="114" y="177"/>
                  </a:cubicBezTo>
                  <a:close/>
                </a:path>
              </a:pathLst>
            </a:custGeom>
            <a:solidFill>
              <a:srgbClr val="DE44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5"/>
            <p:cNvSpPr>
              <a:spLocks/>
            </p:cNvSpPr>
            <p:nvPr/>
          </p:nvSpPr>
          <p:spPr bwMode="auto">
            <a:xfrm>
              <a:off x="3843" y="959"/>
              <a:ext cx="274" cy="429"/>
            </a:xfrm>
            <a:custGeom>
              <a:avLst/>
              <a:gdLst>
                <a:gd name="T0" fmla="*/ 0 w 115"/>
                <a:gd name="T1" fmla="*/ 1 h 181"/>
                <a:gd name="T2" fmla="*/ 0 w 115"/>
                <a:gd name="T3" fmla="*/ 177 h 181"/>
                <a:gd name="T4" fmla="*/ 1 w 115"/>
                <a:gd name="T5" fmla="*/ 177 h 181"/>
                <a:gd name="T6" fmla="*/ 115 w 115"/>
                <a:gd name="T7" fmla="*/ 181 h 181"/>
                <a:gd name="T8" fmla="*/ 1 w 115"/>
                <a:gd name="T9" fmla="*/ 0 h 181"/>
                <a:gd name="T10" fmla="*/ 0 w 115"/>
                <a:gd name="T11" fmla="*/ 1 h 181"/>
              </a:gdLst>
              <a:ahLst/>
              <a:cxnLst>
                <a:cxn ang="0">
                  <a:pos x="T0" y="T1"/>
                </a:cxn>
                <a:cxn ang="0">
                  <a:pos x="T2" y="T3"/>
                </a:cxn>
                <a:cxn ang="0">
                  <a:pos x="T4" y="T5"/>
                </a:cxn>
                <a:cxn ang="0">
                  <a:pos x="T6" y="T7"/>
                </a:cxn>
                <a:cxn ang="0">
                  <a:pos x="T8" y="T9"/>
                </a:cxn>
                <a:cxn ang="0">
                  <a:pos x="T10" y="T11"/>
                </a:cxn>
              </a:cxnLst>
              <a:rect l="0" t="0" r="r" b="b"/>
              <a:pathLst>
                <a:path w="115" h="181">
                  <a:moveTo>
                    <a:pt x="0" y="1"/>
                  </a:moveTo>
                  <a:cubicBezTo>
                    <a:pt x="0" y="177"/>
                    <a:pt x="0" y="177"/>
                    <a:pt x="0" y="177"/>
                  </a:cubicBezTo>
                  <a:cubicBezTo>
                    <a:pt x="1" y="177"/>
                    <a:pt x="1" y="177"/>
                    <a:pt x="1" y="177"/>
                  </a:cubicBezTo>
                  <a:cubicBezTo>
                    <a:pt x="40" y="177"/>
                    <a:pt x="78" y="179"/>
                    <a:pt x="115" y="181"/>
                  </a:cubicBezTo>
                  <a:cubicBezTo>
                    <a:pt x="88" y="104"/>
                    <a:pt x="48" y="41"/>
                    <a:pt x="1" y="0"/>
                  </a:cubicBezTo>
                  <a:lnTo>
                    <a:pt x="0" y="1"/>
                  </a:ln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6"/>
            <p:cNvSpPr>
              <a:spLocks/>
            </p:cNvSpPr>
            <p:nvPr/>
          </p:nvSpPr>
          <p:spPr bwMode="auto">
            <a:xfrm>
              <a:off x="3760" y="2132"/>
              <a:ext cx="157" cy="843"/>
            </a:xfrm>
            <a:custGeom>
              <a:avLst/>
              <a:gdLst>
                <a:gd name="T0" fmla="*/ 33 w 66"/>
                <a:gd name="T1" fmla="*/ 0 h 356"/>
                <a:gd name="T2" fmla="*/ 0 w 66"/>
                <a:gd name="T3" fmla="*/ 178 h 356"/>
                <a:gd name="T4" fmla="*/ 33 w 66"/>
                <a:gd name="T5" fmla="*/ 356 h 356"/>
                <a:gd name="T6" fmla="*/ 66 w 66"/>
                <a:gd name="T7" fmla="*/ 178 h 356"/>
                <a:gd name="T8" fmla="*/ 33 w 66"/>
                <a:gd name="T9" fmla="*/ 0 h 356"/>
              </a:gdLst>
              <a:ahLst/>
              <a:cxnLst>
                <a:cxn ang="0">
                  <a:pos x="T0" y="T1"/>
                </a:cxn>
                <a:cxn ang="0">
                  <a:pos x="T2" y="T3"/>
                </a:cxn>
                <a:cxn ang="0">
                  <a:pos x="T4" y="T5"/>
                </a:cxn>
                <a:cxn ang="0">
                  <a:pos x="T6" y="T7"/>
                </a:cxn>
                <a:cxn ang="0">
                  <a:pos x="T8" y="T9"/>
                </a:cxn>
              </a:cxnLst>
              <a:rect l="0" t="0" r="r" b="b"/>
              <a:pathLst>
                <a:path w="66" h="356">
                  <a:moveTo>
                    <a:pt x="33" y="0"/>
                  </a:moveTo>
                  <a:cubicBezTo>
                    <a:pt x="13" y="33"/>
                    <a:pt x="0" y="100"/>
                    <a:pt x="0" y="178"/>
                  </a:cubicBezTo>
                  <a:cubicBezTo>
                    <a:pt x="0" y="256"/>
                    <a:pt x="13" y="323"/>
                    <a:pt x="33" y="356"/>
                  </a:cubicBezTo>
                  <a:cubicBezTo>
                    <a:pt x="53" y="323"/>
                    <a:pt x="66" y="256"/>
                    <a:pt x="66" y="178"/>
                  </a:cubicBezTo>
                  <a:cubicBezTo>
                    <a:pt x="66" y="100"/>
                    <a:pt x="53" y="33"/>
                    <a:pt x="33" y="0"/>
                  </a:cubicBezTo>
                  <a:close/>
                </a:path>
              </a:pathLst>
            </a:custGeom>
            <a:solidFill>
              <a:srgbClr val="DE44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
            <p:cNvSpPr>
              <a:spLocks/>
            </p:cNvSpPr>
            <p:nvPr/>
          </p:nvSpPr>
          <p:spPr bwMode="auto">
            <a:xfrm>
              <a:off x="3836" y="2132"/>
              <a:ext cx="81" cy="843"/>
            </a:xfrm>
            <a:custGeom>
              <a:avLst/>
              <a:gdLst>
                <a:gd name="T0" fmla="*/ 0 w 34"/>
                <a:gd name="T1" fmla="*/ 1 h 356"/>
                <a:gd name="T2" fmla="*/ 0 w 34"/>
                <a:gd name="T3" fmla="*/ 355 h 356"/>
                <a:gd name="T4" fmla="*/ 1 w 34"/>
                <a:gd name="T5" fmla="*/ 356 h 356"/>
                <a:gd name="T6" fmla="*/ 34 w 34"/>
                <a:gd name="T7" fmla="*/ 178 h 356"/>
                <a:gd name="T8" fmla="*/ 1 w 34"/>
                <a:gd name="T9" fmla="*/ 0 h 356"/>
                <a:gd name="T10" fmla="*/ 0 w 34"/>
                <a:gd name="T11" fmla="*/ 1 h 356"/>
              </a:gdLst>
              <a:ahLst/>
              <a:cxnLst>
                <a:cxn ang="0">
                  <a:pos x="T0" y="T1"/>
                </a:cxn>
                <a:cxn ang="0">
                  <a:pos x="T2" y="T3"/>
                </a:cxn>
                <a:cxn ang="0">
                  <a:pos x="T4" y="T5"/>
                </a:cxn>
                <a:cxn ang="0">
                  <a:pos x="T6" y="T7"/>
                </a:cxn>
                <a:cxn ang="0">
                  <a:pos x="T8" y="T9"/>
                </a:cxn>
                <a:cxn ang="0">
                  <a:pos x="T10" y="T11"/>
                </a:cxn>
              </a:cxnLst>
              <a:rect l="0" t="0" r="r" b="b"/>
              <a:pathLst>
                <a:path w="34" h="356">
                  <a:moveTo>
                    <a:pt x="0" y="1"/>
                  </a:moveTo>
                  <a:cubicBezTo>
                    <a:pt x="0" y="355"/>
                    <a:pt x="0" y="355"/>
                    <a:pt x="0" y="355"/>
                  </a:cubicBezTo>
                  <a:cubicBezTo>
                    <a:pt x="0" y="355"/>
                    <a:pt x="1" y="356"/>
                    <a:pt x="1" y="356"/>
                  </a:cubicBezTo>
                  <a:cubicBezTo>
                    <a:pt x="21" y="323"/>
                    <a:pt x="34" y="256"/>
                    <a:pt x="34" y="178"/>
                  </a:cubicBezTo>
                  <a:cubicBezTo>
                    <a:pt x="34" y="100"/>
                    <a:pt x="21" y="33"/>
                    <a:pt x="1" y="0"/>
                  </a:cubicBezTo>
                  <a:cubicBezTo>
                    <a:pt x="1" y="0"/>
                    <a:pt x="0" y="1"/>
                    <a:pt x="0" y="1"/>
                  </a:cubicBez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Oval 18"/>
            <p:cNvSpPr>
              <a:spLocks noChangeArrowheads="1"/>
            </p:cNvSpPr>
            <p:nvPr/>
          </p:nvSpPr>
          <p:spPr bwMode="auto">
            <a:xfrm>
              <a:off x="3632" y="1563"/>
              <a:ext cx="413" cy="412"/>
            </a:xfrm>
            <a:prstGeom prst="ellipse">
              <a:avLst/>
            </a:prstGeom>
            <a:solidFill>
              <a:srgbClr val="3DA8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Oval 19"/>
            <p:cNvSpPr>
              <a:spLocks noChangeArrowheads="1"/>
            </p:cNvSpPr>
            <p:nvPr/>
          </p:nvSpPr>
          <p:spPr bwMode="auto">
            <a:xfrm>
              <a:off x="3696" y="1627"/>
              <a:ext cx="285" cy="2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0"/>
            <p:cNvSpPr>
              <a:spLocks/>
            </p:cNvSpPr>
            <p:nvPr/>
          </p:nvSpPr>
          <p:spPr bwMode="auto">
            <a:xfrm>
              <a:off x="3836" y="1563"/>
              <a:ext cx="209" cy="412"/>
            </a:xfrm>
            <a:custGeom>
              <a:avLst/>
              <a:gdLst>
                <a:gd name="T0" fmla="*/ 1 w 88"/>
                <a:gd name="T1" fmla="*/ 0 h 174"/>
                <a:gd name="T2" fmla="*/ 0 w 88"/>
                <a:gd name="T3" fmla="*/ 0 h 174"/>
                <a:gd name="T4" fmla="*/ 0 w 88"/>
                <a:gd name="T5" fmla="*/ 27 h 174"/>
                <a:gd name="T6" fmla="*/ 1 w 88"/>
                <a:gd name="T7" fmla="*/ 27 h 174"/>
                <a:gd name="T8" fmla="*/ 61 w 88"/>
                <a:gd name="T9" fmla="*/ 87 h 174"/>
                <a:gd name="T10" fmla="*/ 1 w 88"/>
                <a:gd name="T11" fmla="*/ 147 h 174"/>
                <a:gd name="T12" fmla="*/ 0 w 88"/>
                <a:gd name="T13" fmla="*/ 147 h 174"/>
                <a:gd name="T14" fmla="*/ 0 w 88"/>
                <a:gd name="T15" fmla="*/ 174 h 174"/>
                <a:gd name="T16" fmla="*/ 1 w 88"/>
                <a:gd name="T17" fmla="*/ 174 h 174"/>
                <a:gd name="T18" fmla="*/ 88 w 88"/>
                <a:gd name="T19" fmla="*/ 87 h 174"/>
                <a:gd name="T20" fmla="*/ 1 w 88"/>
                <a:gd name="T21"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74">
                  <a:moveTo>
                    <a:pt x="1" y="0"/>
                  </a:moveTo>
                  <a:cubicBezTo>
                    <a:pt x="0" y="0"/>
                    <a:pt x="0" y="0"/>
                    <a:pt x="0" y="0"/>
                  </a:cubicBezTo>
                  <a:cubicBezTo>
                    <a:pt x="0" y="27"/>
                    <a:pt x="0" y="27"/>
                    <a:pt x="0" y="27"/>
                  </a:cubicBezTo>
                  <a:cubicBezTo>
                    <a:pt x="1" y="27"/>
                    <a:pt x="1" y="27"/>
                    <a:pt x="1" y="27"/>
                  </a:cubicBezTo>
                  <a:cubicBezTo>
                    <a:pt x="34" y="27"/>
                    <a:pt x="61" y="54"/>
                    <a:pt x="61" y="87"/>
                  </a:cubicBezTo>
                  <a:cubicBezTo>
                    <a:pt x="61" y="120"/>
                    <a:pt x="34" y="147"/>
                    <a:pt x="1" y="147"/>
                  </a:cubicBezTo>
                  <a:cubicBezTo>
                    <a:pt x="0" y="147"/>
                    <a:pt x="0" y="147"/>
                    <a:pt x="0" y="147"/>
                  </a:cubicBezTo>
                  <a:cubicBezTo>
                    <a:pt x="0" y="174"/>
                    <a:pt x="0" y="174"/>
                    <a:pt x="0" y="174"/>
                  </a:cubicBezTo>
                  <a:cubicBezTo>
                    <a:pt x="1" y="174"/>
                    <a:pt x="1" y="174"/>
                    <a:pt x="1" y="174"/>
                  </a:cubicBezTo>
                  <a:cubicBezTo>
                    <a:pt x="49" y="174"/>
                    <a:pt x="88" y="135"/>
                    <a:pt x="88" y="87"/>
                  </a:cubicBezTo>
                  <a:cubicBezTo>
                    <a:pt x="88" y="39"/>
                    <a:pt x="49" y="0"/>
                    <a:pt x="1" y="0"/>
                  </a:cubicBezTo>
                  <a:close/>
                </a:path>
              </a:pathLst>
            </a:custGeom>
            <a:solidFill>
              <a:srgbClr val="3390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1"/>
            <p:cNvSpPr>
              <a:spLocks/>
            </p:cNvSpPr>
            <p:nvPr/>
          </p:nvSpPr>
          <p:spPr bwMode="auto">
            <a:xfrm>
              <a:off x="3836" y="1627"/>
              <a:ext cx="145" cy="284"/>
            </a:xfrm>
            <a:custGeom>
              <a:avLst/>
              <a:gdLst>
                <a:gd name="T0" fmla="*/ 61 w 61"/>
                <a:gd name="T1" fmla="*/ 60 h 120"/>
                <a:gd name="T2" fmla="*/ 1 w 61"/>
                <a:gd name="T3" fmla="*/ 0 h 120"/>
                <a:gd name="T4" fmla="*/ 0 w 61"/>
                <a:gd name="T5" fmla="*/ 0 h 120"/>
                <a:gd name="T6" fmla="*/ 0 w 61"/>
                <a:gd name="T7" fmla="*/ 120 h 120"/>
                <a:gd name="T8" fmla="*/ 1 w 61"/>
                <a:gd name="T9" fmla="*/ 120 h 120"/>
                <a:gd name="T10" fmla="*/ 61 w 61"/>
                <a:gd name="T11" fmla="*/ 60 h 120"/>
              </a:gdLst>
              <a:ahLst/>
              <a:cxnLst>
                <a:cxn ang="0">
                  <a:pos x="T0" y="T1"/>
                </a:cxn>
                <a:cxn ang="0">
                  <a:pos x="T2" y="T3"/>
                </a:cxn>
                <a:cxn ang="0">
                  <a:pos x="T4" y="T5"/>
                </a:cxn>
                <a:cxn ang="0">
                  <a:pos x="T6" y="T7"/>
                </a:cxn>
                <a:cxn ang="0">
                  <a:pos x="T8" y="T9"/>
                </a:cxn>
                <a:cxn ang="0">
                  <a:pos x="T10" y="T11"/>
                </a:cxn>
              </a:cxnLst>
              <a:rect l="0" t="0" r="r" b="b"/>
              <a:pathLst>
                <a:path w="61" h="120">
                  <a:moveTo>
                    <a:pt x="61" y="60"/>
                  </a:moveTo>
                  <a:cubicBezTo>
                    <a:pt x="61" y="27"/>
                    <a:pt x="34" y="0"/>
                    <a:pt x="1" y="0"/>
                  </a:cubicBezTo>
                  <a:cubicBezTo>
                    <a:pt x="0" y="0"/>
                    <a:pt x="0" y="0"/>
                    <a:pt x="0" y="0"/>
                  </a:cubicBezTo>
                  <a:cubicBezTo>
                    <a:pt x="0" y="120"/>
                    <a:pt x="0" y="120"/>
                    <a:pt x="0" y="120"/>
                  </a:cubicBezTo>
                  <a:cubicBezTo>
                    <a:pt x="1" y="120"/>
                    <a:pt x="1" y="120"/>
                    <a:pt x="1" y="120"/>
                  </a:cubicBezTo>
                  <a:cubicBezTo>
                    <a:pt x="34" y="120"/>
                    <a:pt x="61" y="93"/>
                    <a:pt x="61" y="60"/>
                  </a:cubicBezTo>
                  <a:close/>
                </a:path>
              </a:pathLst>
            </a:custGeom>
            <a:solidFill>
              <a:srgbClr val="D1E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3" name="TextBox 19"/>
          <p:cNvSpPr txBox="1">
            <a:spLocks noChangeArrowheads="1"/>
          </p:cNvSpPr>
          <p:nvPr/>
        </p:nvSpPr>
        <p:spPr bwMode="auto">
          <a:xfrm>
            <a:off x="5307110" y="2390973"/>
            <a:ext cx="333567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4400" b="1" dirty="0">
                <a:solidFill>
                  <a:schemeClr val="bg1"/>
                </a:solidFill>
                <a:latin typeface="微软雅黑" panose="020B0503020204020204" pitchFamily="34" charset="-122"/>
                <a:ea typeface="微软雅黑" panose="020B0503020204020204" pitchFamily="34" charset="-122"/>
              </a:rPr>
              <a:t>融资方案</a:t>
            </a:r>
          </a:p>
        </p:txBody>
      </p:sp>
      <p:sp>
        <p:nvSpPr>
          <p:cNvPr id="24" name="TextBox 13"/>
          <p:cNvSpPr txBox="1">
            <a:spLocks noChangeArrowheads="1"/>
          </p:cNvSpPr>
          <p:nvPr/>
        </p:nvSpPr>
        <p:spPr bwMode="auto">
          <a:xfrm>
            <a:off x="5301692" y="3335436"/>
            <a:ext cx="325746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2400" dirty="0">
                <a:solidFill>
                  <a:schemeClr val="bg1"/>
                </a:solidFill>
                <a:latin typeface="微软雅黑" panose="020B0503020204020204" pitchFamily="34" charset="-122"/>
                <a:ea typeface="微软雅黑" panose="020B0503020204020204" pitchFamily="34" charset="-122"/>
              </a:rPr>
              <a:t>成本预测 融资计划 </a:t>
            </a:r>
            <a:endParaRPr lang="en-US" altLang="zh-CN" sz="2400" dirty="0">
              <a:solidFill>
                <a:schemeClr val="bg1"/>
              </a:solidFill>
              <a:latin typeface="微软雅黑" panose="020B0503020204020204" pitchFamily="34" charset="-122"/>
              <a:ea typeface="微软雅黑" panose="020B0503020204020204" pitchFamily="34"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latin typeface="微软雅黑" panose="020B0503020204020204" pitchFamily="34" charset="-122"/>
                <a:ea typeface="微软雅黑" panose="020B0503020204020204" pitchFamily="34" charset="-122"/>
              </a:rPr>
              <a:t>融资用途 年度目标</a:t>
            </a:r>
          </a:p>
        </p:txBody>
      </p:sp>
    </p:spTree>
    <p:extLst>
      <p:ext uri="{BB962C8B-B14F-4D97-AF65-F5344CB8AC3E}">
        <p14:creationId xmlns:p14="http://schemas.microsoft.com/office/powerpoint/2010/main" val="31186126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成本预测</a:t>
            </a:r>
          </a:p>
        </p:txBody>
      </p:sp>
      <p:grpSp>
        <p:nvGrpSpPr>
          <p:cNvPr id="12" name="组合 11"/>
          <p:cNvGrpSpPr/>
          <p:nvPr/>
        </p:nvGrpSpPr>
        <p:grpSpPr>
          <a:xfrm>
            <a:off x="563264" y="682921"/>
            <a:ext cx="505850" cy="320609"/>
            <a:chOff x="2311400" y="5180013"/>
            <a:chExt cx="901700" cy="571500"/>
          </a:xfrm>
          <a:solidFill>
            <a:schemeClr val="bg1"/>
          </a:solidFill>
        </p:grpSpPr>
        <p:sp>
          <p:nvSpPr>
            <p:cNvPr id="13" name="Freeform 38"/>
            <p:cNvSpPr>
              <a:spLocks noEditPoints="1"/>
            </p:cNvSpPr>
            <p:nvPr/>
          </p:nvSpPr>
          <p:spPr bwMode="auto">
            <a:xfrm>
              <a:off x="2311400" y="5180013"/>
              <a:ext cx="901700" cy="571500"/>
            </a:xfrm>
            <a:custGeom>
              <a:avLst/>
              <a:gdLst>
                <a:gd name="T0" fmla="*/ 196 w 240"/>
                <a:gd name="T1" fmla="*/ 64 h 152"/>
                <a:gd name="T2" fmla="*/ 196 w 240"/>
                <a:gd name="T3" fmla="*/ 62 h 152"/>
                <a:gd name="T4" fmla="*/ 134 w 240"/>
                <a:gd name="T5" fmla="*/ 0 h 152"/>
                <a:gd name="T6" fmla="*/ 78 w 240"/>
                <a:gd name="T7" fmla="*/ 35 h 152"/>
                <a:gd name="T8" fmla="*/ 64 w 240"/>
                <a:gd name="T9" fmla="*/ 32 h 152"/>
                <a:gd name="T10" fmla="*/ 32 w 240"/>
                <a:gd name="T11" fmla="*/ 58 h 152"/>
                <a:gd name="T12" fmla="*/ 0 w 240"/>
                <a:gd name="T13" fmla="*/ 104 h 152"/>
                <a:gd name="T14" fmla="*/ 48 w 240"/>
                <a:gd name="T15" fmla="*/ 152 h 152"/>
                <a:gd name="T16" fmla="*/ 196 w 240"/>
                <a:gd name="T17" fmla="*/ 152 h 152"/>
                <a:gd name="T18" fmla="*/ 196 w 240"/>
                <a:gd name="T19" fmla="*/ 152 h 152"/>
                <a:gd name="T20" fmla="*/ 240 w 240"/>
                <a:gd name="T21" fmla="*/ 108 h 152"/>
                <a:gd name="T22" fmla="*/ 196 w 240"/>
                <a:gd name="T23" fmla="*/ 64 h 152"/>
                <a:gd name="T24" fmla="*/ 196 w 240"/>
                <a:gd name="T25" fmla="*/ 144 h 152"/>
                <a:gd name="T26" fmla="*/ 194 w 240"/>
                <a:gd name="T27" fmla="*/ 144 h 152"/>
                <a:gd name="T28" fmla="*/ 48 w 240"/>
                <a:gd name="T29" fmla="*/ 144 h 152"/>
                <a:gd name="T30" fmla="*/ 8 w 240"/>
                <a:gd name="T31" fmla="*/ 104 h 152"/>
                <a:gd name="T32" fmla="*/ 35 w 240"/>
                <a:gd name="T33" fmla="*/ 66 h 152"/>
                <a:gd name="T34" fmla="*/ 39 w 240"/>
                <a:gd name="T35" fmla="*/ 64 h 152"/>
                <a:gd name="T36" fmla="*/ 40 w 240"/>
                <a:gd name="T37" fmla="*/ 60 h 152"/>
                <a:gd name="T38" fmla="*/ 64 w 240"/>
                <a:gd name="T39" fmla="*/ 40 h 152"/>
                <a:gd name="T40" fmla="*/ 74 w 240"/>
                <a:gd name="T41" fmla="*/ 42 h 152"/>
                <a:gd name="T42" fmla="*/ 82 w 240"/>
                <a:gd name="T43" fmla="*/ 46 h 152"/>
                <a:gd name="T44" fmla="*/ 85 w 240"/>
                <a:gd name="T45" fmla="*/ 38 h 152"/>
                <a:gd name="T46" fmla="*/ 134 w 240"/>
                <a:gd name="T47" fmla="*/ 8 h 152"/>
                <a:gd name="T48" fmla="*/ 188 w 240"/>
                <a:gd name="T49" fmla="*/ 62 h 152"/>
                <a:gd name="T50" fmla="*/ 188 w 240"/>
                <a:gd name="T51" fmla="*/ 62 h 152"/>
                <a:gd name="T52" fmla="*/ 188 w 240"/>
                <a:gd name="T53" fmla="*/ 63 h 152"/>
                <a:gd name="T54" fmla="*/ 188 w 240"/>
                <a:gd name="T55" fmla="*/ 72 h 152"/>
                <a:gd name="T56" fmla="*/ 196 w 240"/>
                <a:gd name="T57" fmla="*/ 72 h 152"/>
                <a:gd name="T58" fmla="*/ 232 w 240"/>
                <a:gd name="T59" fmla="*/ 108 h 152"/>
                <a:gd name="T60" fmla="*/ 196 w 240"/>
                <a:gd name="T61" fmla="*/ 1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152">
                  <a:moveTo>
                    <a:pt x="196" y="64"/>
                  </a:moveTo>
                  <a:cubicBezTo>
                    <a:pt x="196" y="63"/>
                    <a:pt x="196" y="62"/>
                    <a:pt x="196" y="62"/>
                  </a:cubicBezTo>
                  <a:cubicBezTo>
                    <a:pt x="196" y="27"/>
                    <a:pt x="168" y="0"/>
                    <a:pt x="134" y="0"/>
                  </a:cubicBezTo>
                  <a:cubicBezTo>
                    <a:pt x="109" y="0"/>
                    <a:pt x="88" y="14"/>
                    <a:pt x="78" y="35"/>
                  </a:cubicBezTo>
                  <a:cubicBezTo>
                    <a:pt x="74" y="33"/>
                    <a:pt x="69" y="32"/>
                    <a:pt x="64" y="32"/>
                  </a:cubicBezTo>
                  <a:cubicBezTo>
                    <a:pt x="48" y="32"/>
                    <a:pt x="35" y="43"/>
                    <a:pt x="32" y="58"/>
                  </a:cubicBezTo>
                  <a:cubicBezTo>
                    <a:pt x="13" y="65"/>
                    <a:pt x="0" y="82"/>
                    <a:pt x="0" y="104"/>
                  </a:cubicBezTo>
                  <a:cubicBezTo>
                    <a:pt x="0" y="130"/>
                    <a:pt x="21" y="152"/>
                    <a:pt x="48" y="152"/>
                  </a:cubicBezTo>
                  <a:cubicBezTo>
                    <a:pt x="196" y="152"/>
                    <a:pt x="196" y="152"/>
                    <a:pt x="196" y="152"/>
                  </a:cubicBezTo>
                  <a:cubicBezTo>
                    <a:pt x="196" y="152"/>
                    <a:pt x="196" y="152"/>
                    <a:pt x="196" y="152"/>
                  </a:cubicBezTo>
                  <a:cubicBezTo>
                    <a:pt x="220" y="151"/>
                    <a:pt x="240" y="132"/>
                    <a:pt x="240" y="108"/>
                  </a:cubicBezTo>
                  <a:cubicBezTo>
                    <a:pt x="240" y="83"/>
                    <a:pt x="220" y="64"/>
                    <a:pt x="196" y="64"/>
                  </a:cubicBezTo>
                  <a:close/>
                  <a:moveTo>
                    <a:pt x="196" y="144"/>
                  </a:moveTo>
                  <a:cubicBezTo>
                    <a:pt x="194" y="144"/>
                    <a:pt x="194" y="144"/>
                    <a:pt x="194" y="144"/>
                  </a:cubicBezTo>
                  <a:cubicBezTo>
                    <a:pt x="48" y="144"/>
                    <a:pt x="48" y="144"/>
                    <a:pt x="48" y="144"/>
                  </a:cubicBezTo>
                  <a:cubicBezTo>
                    <a:pt x="26" y="144"/>
                    <a:pt x="8" y="126"/>
                    <a:pt x="8" y="104"/>
                  </a:cubicBezTo>
                  <a:cubicBezTo>
                    <a:pt x="8" y="86"/>
                    <a:pt x="18" y="71"/>
                    <a:pt x="35" y="66"/>
                  </a:cubicBezTo>
                  <a:cubicBezTo>
                    <a:pt x="39" y="64"/>
                    <a:pt x="39" y="64"/>
                    <a:pt x="39" y="64"/>
                  </a:cubicBezTo>
                  <a:cubicBezTo>
                    <a:pt x="40" y="60"/>
                    <a:pt x="40" y="60"/>
                    <a:pt x="40" y="60"/>
                  </a:cubicBezTo>
                  <a:cubicBezTo>
                    <a:pt x="42" y="48"/>
                    <a:pt x="52" y="40"/>
                    <a:pt x="64" y="40"/>
                  </a:cubicBezTo>
                  <a:cubicBezTo>
                    <a:pt x="67" y="40"/>
                    <a:pt x="71" y="40"/>
                    <a:pt x="74" y="42"/>
                  </a:cubicBezTo>
                  <a:cubicBezTo>
                    <a:pt x="82" y="46"/>
                    <a:pt x="82" y="46"/>
                    <a:pt x="82" y="46"/>
                  </a:cubicBezTo>
                  <a:cubicBezTo>
                    <a:pt x="85" y="38"/>
                    <a:pt x="85" y="38"/>
                    <a:pt x="85" y="38"/>
                  </a:cubicBezTo>
                  <a:cubicBezTo>
                    <a:pt x="94" y="20"/>
                    <a:pt x="113" y="8"/>
                    <a:pt x="134" y="8"/>
                  </a:cubicBezTo>
                  <a:cubicBezTo>
                    <a:pt x="164" y="8"/>
                    <a:pt x="188" y="32"/>
                    <a:pt x="188" y="62"/>
                  </a:cubicBezTo>
                  <a:cubicBezTo>
                    <a:pt x="188" y="62"/>
                    <a:pt x="188" y="62"/>
                    <a:pt x="188" y="62"/>
                  </a:cubicBezTo>
                  <a:cubicBezTo>
                    <a:pt x="188" y="63"/>
                    <a:pt x="188" y="63"/>
                    <a:pt x="188" y="63"/>
                  </a:cubicBezTo>
                  <a:cubicBezTo>
                    <a:pt x="188" y="72"/>
                    <a:pt x="188" y="72"/>
                    <a:pt x="188" y="72"/>
                  </a:cubicBezTo>
                  <a:cubicBezTo>
                    <a:pt x="196" y="72"/>
                    <a:pt x="196" y="72"/>
                    <a:pt x="196" y="72"/>
                  </a:cubicBezTo>
                  <a:cubicBezTo>
                    <a:pt x="215" y="72"/>
                    <a:pt x="232" y="88"/>
                    <a:pt x="232" y="108"/>
                  </a:cubicBezTo>
                  <a:cubicBezTo>
                    <a:pt x="232" y="127"/>
                    <a:pt x="216" y="143"/>
                    <a:pt x="19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39"/>
            <p:cNvSpPr>
              <a:spLocks/>
            </p:cNvSpPr>
            <p:nvPr/>
          </p:nvSpPr>
          <p:spPr bwMode="auto">
            <a:xfrm>
              <a:off x="2627313" y="5330825"/>
              <a:ext cx="269875" cy="315913"/>
            </a:xfrm>
            <a:custGeom>
              <a:avLst/>
              <a:gdLst>
                <a:gd name="T0" fmla="*/ 36 w 72"/>
                <a:gd name="T1" fmla="*/ 76 h 84"/>
                <a:gd name="T2" fmla="*/ 8 w 72"/>
                <a:gd name="T3" fmla="*/ 48 h 84"/>
                <a:gd name="T4" fmla="*/ 36 w 72"/>
                <a:gd name="T5" fmla="*/ 20 h 84"/>
                <a:gd name="T6" fmla="*/ 36 w 72"/>
                <a:gd name="T7" fmla="*/ 34 h 84"/>
                <a:gd name="T8" fmla="*/ 66 w 72"/>
                <a:gd name="T9" fmla="*/ 17 h 84"/>
                <a:gd name="T10" fmla="*/ 36 w 72"/>
                <a:gd name="T11" fmla="*/ 0 h 84"/>
                <a:gd name="T12" fmla="*/ 36 w 72"/>
                <a:gd name="T13" fmla="*/ 12 h 84"/>
                <a:gd name="T14" fmla="*/ 0 w 72"/>
                <a:gd name="T15" fmla="*/ 48 h 84"/>
                <a:gd name="T16" fmla="*/ 36 w 72"/>
                <a:gd name="T17" fmla="*/ 84 h 84"/>
                <a:gd name="T18" fmla="*/ 72 w 72"/>
                <a:gd name="T19" fmla="*/ 48 h 84"/>
                <a:gd name="T20" fmla="*/ 64 w 72"/>
                <a:gd name="T21" fmla="*/ 48 h 84"/>
                <a:gd name="T22" fmla="*/ 36 w 72"/>
                <a:gd name="T23" fmla="*/ 7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84">
                  <a:moveTo>
                    <a:pt x="36" y="76"/>
                  </a:moveTo>
                  <a:cubicBezTo>
                    <a:pt x="20" y="76"/>
                    <a:pt x="8" y="63"/>
                    <a:pt x="8" y="48"/>
                  </a:cubicBezTo>
                  <a:cubicBezTo>
                    <a:pt x="8" y="32"/>
                    <a:pt x="20" y="20"/>
                    <a:pt x="36" y="20"/>
                  </a:cubicBezTo>
                  <a:cubicBezTo>
                    <a:pt x="36" y="34"/>
                    <a:pt x="36" y="34"/>
                    <a:pt x="36" y="34"/>
                  </a:cubicBezTo>
                  <a:cubicBezTo>
                    <a:pt x="66" y="17"/>
                    <a:pt x="66" y="17"/>
                    <a:pt x="66" y="17"/>
                  </a:cubicBezTo>
                  <a:cubicBezTo>
                    <a:pt x="36" y="0"/>
                    <a:pt x="36" y="0"/>
                    <a:pt x="36" y="0"/>
                  </a:cubicBezTo>
                  <a:cubicBezTo>
                    <a:pt x="36" y="12"/>
                    <a:pt x="36" y="12"/>
                    <a:pt x="36" y="12"/>
                  </a:cubicBezTo>
                  <a:cubicBezTo>
                    <a:pt x="16" y="12"/>
                    <a:pt x="0" y="28"/>
                    <a:pt x="0" y="48"/>
                  </a:cubicBezTo>
                  <a:cubicBezTo>
                    <a:pt x="0" y="67"/>
                    <a:pt x="16" y="84"/>
                    <a:pt x="36" y="84"/>
                  </a:cubicBezTo>
                  <a:cubicBezTo>
                    <a:pt x="55" y="84"/>
                    <a:pt x="72" y="67"/>
                    <a:pt x="72" y="48"/>
                  </a:cubicBezTo>
                  <a:cubicBezTo>
                    <a:pt x="64" y="48"/>
                    <a:pt x="64" y="48"/>
                    <a:pt x="64" y="48"/>
                  </a:cubicBezTo>
                  <a:cubicBezTo>
                    <a:pt x="64" y="63"/>
                    <a:pt x="51" y="76"/>
                    <a:pt x="3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 name="组合 1"/>
          <p:cNvGrpSpPr/>
          <p:nvPr/>
        </p:nvGrpSpPr>
        <p:grpSpPr>
          <a:xfrm>
            <a:off x="1069114" y="2308906"/>
            <a:ext cx="9883671" cy="2988549"/>
            <a:chOff x="827088" y="1655763"/>
            <a:chExt cx="7500141" cy="2267835"/>
          </a:xfrm>
        </p:grpSpPr>
        <p:sp>
          <p:nvSpPr>
            <p:cNvPr id="15" name="任意多边形 14"/>
            <p:cNvSpPr/>
            <p:nvPr/>
          </p:nvSpPr>
          <p:spPr>
            <a:xfrm rot="5400000">
              <a:off x="3244056" y="1388270"/>
              <a:ext cx="644525" cy="1179512"/>
            </a:xfrm>
            <a:custGeom>
              <a:avLst/>
              <a:gdLst>
                <a:gd name="connsiteX0" fmla="*/ 0 w 753829"/>
                <a:gd name="connsiteY0" fmla="*/ 627962 h 1255923"/>
                <a:gd name="connsiteX1" fmla="*/ 313981 w 753829"/>
                <a:gd name="connsiteY1" fmla="*/ 0 h 1255923"/>
                <a:gd name="connsiteX2" fmla="*/ 753829 w 753829"/>
                <a:gd name="connsiteY2" fmla="*/ 0 h 1255923"/>
                <a:gd name="connsiteX3" fmla="*/ 753829 w 753829"/>
                <a:gd name="connsiteY3" fmla="*/ 1255923 h 1255923"/>
                <a:gd name="connsiteX4" fmla="*/ 313981 w 753829"/>
                <a:gd name="connsiteY4" fmla="*/ 1255923 h 1255923"/>
                <a:gd name="connsiteX5" fmla="*/ 0 w 753829"/>
                <a:gd name="connsiteY5" fmla="*/ 627962 h 125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829" h="1255923">
                  <a:moveTo>
                    <a:pt x="0" y="627962"/>
                  </a:moveTo>
                  <a:lnTo>
                    <a:pt x="313981" y="0"/>
                  </a:lnTo>
                  <a:lnTo>
                    <a:pt x="753829" y="0"/>
                  </a:lnTo>
                  <a:lnTo>
                    <a:pt x="753829" y="1255923"/>
                  </a:lnTo>
                  <a:lnTo>
                    <a:pt x="313981" y="1255923"/>
                  </a:lnTo>
                  <a:lnTo>
                    <a:pt x="0" y="627962"/>
                  </a:lnTo>
                  <a:close/>
                </a:path>
              </a:pathLst>
            </a:custGeom>
            <a:noFill/>
            <a:ln>
              <a:solidFill>
                <a:srgbClr val="ED3A5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任意多边形 15"/>
            <p:cNvSpPr/>
            <p:nvPr/>
          </p:nvSpPr>
          <p:spPr>
            <a:xfrm rot="5400000">
              <a:off x="3244056" y="2093120"/>
              <a:ext cx="644525" cy="1179512"/>
            </a:xfrm>
            <a:custGeom>
              <a:avLst/>
              <a:gdLst>
                <a:gd name="connsiteX0" fmla="*/ 0 w 753831"/>
                <a:gd name="connsiteY0" fmla="*/ 1255923 h 1255923"/>
                <a:gd name="connsiteX1" fmla="*/ 0 w 753831"/>
                <a:gd name="connsiteY1" fmla="*/ 0 h 1255923"/>
                <a:gd name="connsiteX2" fmla="*/ 439850 w 753831"/>
                <a:gd name="connsiteY2" fmla="*/ 0 h 1255923"/>
                <a:gd name="connsiteX3" fmla="*/ 753831 w 753831"/>
                <a:gd name="connsiteY3" fmla="*/ 627962 h 1255923"/>
                <a:gd name="connsiteX4" fmla="*/ 439850 w 753831"/>
                <a:gd name="connsiteY4" fmla="*/ 1255923 h 1255923"/>
                <a:gd name="connsiteX5" fmla="*/ 0 w 753831"/>
                <a:gd name="connsiteY5" fmla="*/ 1255923 h 125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831" h="1255923">
                  <a:moveTo>
                    <a:pt x="0" y="1255923"/>
                  </a:moveTo>
                  <a:lnTo>
                    <a:pt x="0" y="0"/>
                  </a:lnTo>
                  <a:lnTo>
                    <a:pt x="439850" y="0"/>
                  </a:lnTo>
                  <a:lnTo>
                    <a:pt x="753831" y="627962"/>
                  </a:lnTo>
                  <a:lnTo>
                    <a:pt x="439850" y="1255923"/>
                  </a:lnTo>
                  <a:lnTo>
                    <a:pt x="0" y="1255923"/>
                  </a:lnTo>
                  <a:close/>
                </a:path>
              </a:pathLst>
            </a:custGeom>
            <a:solidFill>
              <a:srgbClr val="ED3A5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任意多边形 16"/>
            <p:cNvSpPr/>
            <p:nvPr/>
          </p:nvSpPr>
          <p:spPr>
            <a:xfrm rot="5400000">
              <a:off x="1223963" y="1389063"/>
              <a:ext cx="644525" cy="1177925"/>
            </a:xfrm>
            <a:custGeom>
              <a:avLst/>
              <a:gdLst>
                <a:gd name="connsiteX0" fmla="*/ 0 w 753829"/>
                <a:gd name="connsiteY0" fmla="*/ 627962 h 1255923"/>
                <a:gd name="connsiteX1" fmla="*/ 313981 w 753829"/>
                <a:gd name="connsiteY1" fmla="*/ 0 h 1255923"/>
                <a:gd name="connsiteX2" fmla="*/ 753829 w 753829"/>
                <a:gd name="connsiteY2" fmla="*/ 0 h 1255923"/>
                <a:gd name="connsiteX3" fmla="*/ 753829 w 753829"/>
                <a:gd name="connsiteY3" fmla="*/ 1255923 h 1255923"/>
                <a:gd name="connsiteX4" fmla="*/ 313981 w 753829"/>
                <a:gd name="connsiteY4" fmla="*/ 1255923 h 1255923"/>
                <a:gd name="connsiteX5" fmla="*/ 0 w 753829"/>
                <a:gd name="connsiteY5" fmla="*/ 627962 h 125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829" h="1255923">
                  <a:moveTo>
                    <a:pt x="0" y="627962"/>
                  </a:moveTo>
                  <a:lnTo>
                    <a:pt x="313981" y="0"/>
                  </a:lnTo>
                  <a:lnTo>
                    <a:pt x="753829" y="0"/>
                  </a:lnTo>
                  <a:lnTo>
                    <a:pt x="753829" y="1255923"/>
                  </a:lnTo>
                  <a:lnTo>
                    <a:pt x="313981" y="1255923"/>
                  </a:lnTo>
                  <a:lnTo>
                    <a:pt x="0" y="627962"/>
                  </a:lnTo>
                  <a:close/>
                </a:path>
              </a:pathLst>
            </a:custGeom>
            <a:noFill/>
            <a:ln>
              <a:solidFill>
                <a:srgbClr val="ED3A5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任意多边形 17"/>
            <p:cNvSpPr/>
            <p:nvPr/>
          </p:nvSpPr>
          <p:spPr>
            <a:xfrm rot="5400000">
              <a:off x="1223963" y="2093913"/>
              <a:ext cx="644525" cy="1177925"/>
            </a:xfrm>
            <a:custGeom>
              <a:avLst/>
              <a:gdLst>
                <a:gd name="connsiteX0" fmla="*/ 0 w 753831"/>
                <a:gd name="connsiteY0" fmla="*/ 1255923 h 1255923"/>
                <a:gd name="connsiteX1" fmla="*/ 0 w 753831"/>
                <a:gd name="connsiteY1" fmla="*/ 0 h 1255923"/>
                <a:gd name="connsiteX2" fmla="*/ 439850 w 753831"/>
                <a:gd name="connsiteY2" fmla="*/ 0 h 1255923"/>
                <a:gd name="connsiteX3" fmla="*/ 753831 w 753831"/>
                <a:gd name="connsiteY3" fmla="*/ 627962 h 1255923"/>
                <a:gd name="connsiteX4" fmla="*/ 439850 w 753831"/>
                <a:gd name="connsiteY4" fmla="*/ 1255923 h 1255923"/>
                <a:gd name="connsiteX5" fmla="*/ 0 w 753831"/>
                <a:gd name="connsiteY5" fmla="*/ 1255923 h 125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831" h="1255923">
                  <a:moveTo>
                    <a:pt x="0" y="1255923"/>
                  </a:moveTo>
                  <a:lnTo>
                    <a:pt x="0" y="0"/>
                  </a:lnTo>
                  <a:lnTo>
                    <a:pt x="439850" y="0"/>
                  </a:lnTo>
                  <a:lnTo>
                    <a:pt x="753831" y="627962"/>
                  </a:lnTo>
                  <a:lnTo>
                    <a:pt x="439850" y="1255923"/>
                  </a:lnTo>
                  <a:lnTo>
                    <a:pt x="0" y="1255923"/>
                  </a:lnTo>
                  <a:close/>
                </a:path>
              </a:pathLst>
            </a:custGeom>
            <a:solidFill>
              <a:srgbClr val="ED3A5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任意多边形 18"/>
            <p:cNvSpPr/>
            <p:nvPr/>
          </p:nvSpPr>
          <p:spPr>
            <a:xfrm rot="5400000">
              <a:off x="7282656" y="1448595"/>
              <a:ext cx="644525" cy="1179512"/>
            </a:xfrm>
            <a:custGeom>
              <a:avLst/>
              <a:gdLst>
                <a:gd name="connsiteX0" fmla="*/ 0 w 753829"/>
                <a:gd name="connsiteY0" fmla="*/ 627962 h 1255923"/>
                <a:gd name="connsiteX1" fmla="*/ 313981 w 753829"/>
                <a:gd name="connsiteY1" fmla="*/ 0 h 1255923"/>
                <a:gd name="connsiteX2" fmla="*/ 753829 w 753829"/>
                <a:gd name="connsiteY2" fmla="*/ 0 h 1255923"/>
                <a:gd name="connsiteX3" fmla="*/ 753829 w 753829"/>
                <a:gd name="connsiteY3" fmla="*/ 1255923 h 1255923"/>
                <a:gd name="connsiteX4" fmla="*/ 313981 w 753829"/>
                <a:gd name="connsiteY4" fmla="*/ 1255923 h 1255923"/>
                <a:gd name="connsiteX5" fmla="*/ 0 w 753829"/>
                <a:gd name="connsiteY5" fmla="*/ 627962 h 125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829" h="1255923">
                  <a:moveTo>
                    <a:pt x="0" y="627962"/>
                  </a:moveTo>
                  <a:lnTo>
                    <a:pt x="313981" y="0"/>
                  </a:lnTo>
                  <a:lnTo>
                    <a:pt x="753829" y="0"/>
                  </a:lnTo>
                  <a:lnTo>
                    <a:pt x="753829" y="1255923"/>
                  </a:lnTo>
                  <a:lnTo>
                    <a:pt x="313981" y="1255923"/>
                  </a:lnTo>
                  <a:lnTo>
                    <a:pt x="0" y="627962"/>
                  </a:lnTo>
                  <a:close/>
                </a:path>
              </a:pathLst>
            </a:custGeom>
            <a:noFill/>
            <a:ln>
              <a:solidFill>
                <a:srgbClr val="ED3A5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0" name="任意多边形 19"/>
            <p:cNvSpPr/>
            <p:nvPr/>
          </p:nvSpPr>
          <p:spPr>
            <a:xfrm rot="5400000">
              <a:off x="7281862" y="2152651"/>
              <a:ext cx="646113" cy="1179512"/>
            </a:xfrm>
            <a:custGeom>
              <a:avLst/>
              <a:gdLst>
                <a:gd name="connsiteX0" fmla="*/ 0 w 753831"/>
                <a:gd name="connsiteY0" fmla="*/ 1255923 h 1255923"/>
                <a:gd name="connsiteX1" fmla="*/ 0 w 753831"/>
                <a:gd name="connsiteY1" fmla="*/ 0 h 1255923"/>
                <a:gd name="connsiteX2" fmla="*/ 439850 w 753831"/>
                <a:gd name="connsiteY2" fmla="*/ 0 h 1255923"/>
                <a:gd name="connsiteX3" fmla="*/ 753831 w 753831"/>
                <a:gd name="connsiteY3" fmla="*/ 627962 h 1255923"/>
                <a:gd name="connsiteX4" fmla="*/ 439850 w 753831"/>
                <a:gd name="connsiteY4" fmla="*/ 1255923 h 1255923"/>
                <a:gd name="connsiteX5" fmla="*/ 0 w 753831"/>
                <a:gd name="connsiteY5" fmla="*/ 1255923 h 125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831" h="1255923">
                  <a:moveTo>
                    <a:pt x="0" y="1255923"/>
                  </a:moveTo>
                  <a:lnTo>
                    <a:pt x="0" y="0"/>
                  </a:lnTo>
                  <a:lnTo>
                    <a:pt x="439850" y="0"/>
                  </a:lnTo>
                  <a:lnTo>
                    <a:pt x="753831" y="627962"/>
                  </a:lnTo>
                  <a:lnTo>
                    <a:pt x="439850" y="1255923"/>
                  </a:lnTo>
                  <a:lnTo>
                    <a:pt x="0" y="1255923"/>
                  </a:lnTo>
                  <a:close/>
                </a:path>
              </a:pathLst>
            </a:custGeom>
            <a:solidFill>
              <a:srgbClr val="ED3A5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任意多边形 20"/>
            <p:cNvSpPr/>
            <p:nvPr/>
          </p:nvSpPr>
          <p:spPr>
            <a:xfrm rot="5400000">
              <a:off x="5263356" y="1448595"/>
              <a:ext cx="644525" cy="1179512"/>
            </a:xfrm>
            <a:custGeom>
              <a:avLst/>
              <a:gdLst>
                <a:gd name="connsiteX0" fmla="*/ 0 w 753829"/>
                <a:gd name="connsiteY0" fmla="*/ 627962 h 1255923"/>
                <a:gd name="connsiteX1" fmla="*/ 313981 w 753829"/>
                <a:gd name="connsiteY1" fmla="*/ 0 h 1255923"/>
                <a:gd name="connsiteX2" fmla="*/ 753829 w 753829"/>
                <a:gd name="connsiteY2" fmla="*/ 0 h 1255923"/>
                <a:gd name="connsiteX3" fmla="*/ 753829 w 753829"/>
                <a:gd name="connsiteY3" fmla="*/ 1255923 h 1255923"/>
                <a:gd name="connsiteX4" fmla="*/ 313981 w 753829"/>
                <a:gd name="connsiteY4" fmla="*/ 1255923 h 1255923"/>
                <a:gd name="connsiteX5" fmla="*/ 0 w 753829"/>
                <a:gd name="connsiteY5" fmla="*/ 627962 h 125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829" h="1255923">
                  <a:moveTo>
                    <a:pt x="0" y="627962"/>
                  </a:moveTo>
                  <a:lnTo>
                    <a:pt x="313981" y="0"/>
                  </a:lnTo>
                  <a:lnTo>
                    <a:pt x="753829" y="0"/>
                  </a:lnTo>
                  <a:lnTo>
                    <a:pt x="753829" y="1255923"/>
                  </a:lnTo>
                  <a:lnTo>
                    <a:pt x="313981" y="1255923"/>
                  </a:lnTo>
                  <a:lnTo>
                    <a:pt x="0" y="627962"/>
                  </a:lnTo>
                  <a:close/>
                </a:path>
              </a:pathLst>
            </a:custGeom>
            <a:noFill/>
            <a:ln>
              <a:solidFill>
                <a:srgbClr val="ED3A5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任意多边形 21"/>
            <p:cNvSpPr/>
            <p:nvPr/>
          </p:nvSpPr>
          <p:spPr>
            <a:xfrm rot="5400000">
              <a:off x="5262562" y="2152651"/>
              <a:ext cx="646113" cy="1179512"/>
            </a:xfrm>
            <a:custGeom>
              <a:avLst/>
              <a:gdLst>
                <a:gd name="connsiteX0" fmla="*/ 0 w 753831"/>
                <a:gd name="connsiteY0" fmla="*/ 1255923 h 1255923"/>
                <a:gd name="connsiteX1" fmla="*/ 0 w 753831"/>
                <a:gd name="connsiteY1" fmla="*/ 0 h 1255923"/>
                <a:gd name="connsiteX2" fmla="*/ 439850 w 753831"/>
                <a:gd name="connsiteY2" fmla="*/ 0 h 1255923"/>
                <a:gd name="connsiteX3" fmla="*/ 753831 w 753831"/>
                <a:gd name="connsiteY3" fmla="*/ 627962 h 1255923"/>
                <a:gd name="connsiteX4" fmla="*/ 439850 w 753831"/>
                <a:gd name="connsiteY4" fmla="*/ 1255923 h 1255923"/>
                <a:gd name="connsiteX5" fmla="*/ 0 w 753831"/>
                <a:gd name="connsiteY5" fmla="*/ 1255923 h 125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831" h="1255923">
                  <a:moveTo>
                    <a:pt x="0" y="1255923"/>
                  </a:moveTo>
                  <a:lnTo>
                    <a:pt x="0" y="0"/>
                  </a:lnTo>
                  <a:lnTo>
                    <a:pt x="439850" y="0"/>
                  </a:lnTo>
                  <a:lnTo>
                    <a:pt x="753831" y="627962"/>
                  </a:lnTo>
                  <a:lnTo>
                    <a:pt x="439850" y="1255923"/>
                  </a:lnTo>
                  <a:lnTo>
                    <a:pt x="0" y="1255923"/>
                  </a:lnTo>
                  <a:close/>
                </a:path>
              </a:pathLst>
            </a:custGeom>
            <a:solidFill>
              <a:srgbClr val="ED3A5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 name="文本框 19"/>
            <p:cNvSpPr txBox="1">
              <a:spLocks noChangeArrowheads="1"/>
            </p:cNvSpPr>
            <p:nvPr/>
          </p:nvSpPr>
          <p:spPr bwMode="auto">
            <a:xfrm>
              <a:off x="1180307" y="1867131"/>
              <a:ext cx="847725" cy="397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2800" dirty="0">
                  <a:solidFill>
                    <a:schemeClr val="bg1"/>
                  </a:solidFill>
                  <a:latin typeface="微软雅黑" panose="020B0503020204020204" pitchFamily="34" charset="-122"/>
                  <a:ea typeface="微软雅黑" panose="020B0503020204020204" pitchFamily="34" charset="-122"/>
                </a:rPr>
                <a:t>89</a:t>
              </a:r>
              <a:r>
                <a:rPr lang="en-US" altLang="zh-CN" sz="2400" dirty="0">
                  <a:solidFill>
                    <a:schemeClr val="bg1"/>
                  </a:solidFill>
                  <a:latin typeface="微软雅黑" panose="020B0503020204020204" pitchFamily="34" charset="-122"/>
                  <a:ea typeface="微软雅黑" panose="020B0503020204020204" pitchFamily="34" charset="-122"/>
                </a:rPr>
                <a:t>%</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4" name="文本框 20"/>
            <p:cNvSpPr txBox="1">
              <a:spLocks noChangeArrowheads="1"/>
            </p:cNvSpPr>
            <p:nvPr/>
          </p:nvSpPr>
          <p:spPr bwMode="auto">
            <a:xfrm>
              <a:off x="3159917" y="1875863"/>
              <a:ext cx="1066800" cy="397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2800" dirty="0">
                  <a:solidFill>
                    <a:schemeClr val="bg1"/>
                  </a:solidFill>
                  <a:latin typeface="微软雅黑" panose="020B0503020204020204" pitchFamily="34" charset="-122"/>
                  <a:ea typeface="微软雅黑" panose="020B0503020204020204" pitchFamily="34" charset="-122"/>
                </a:rPr>
                <a:t>115</a:t>
              </a:r>
              <a:r>
                <a:rPr lang="en-US" altLang="zh-CN" sz="2400" dirty="0">
                  <a:solidFill>
                    <a:schemeClr val="bg1"/>
                  </a:solidFill>
                  <a:latin typeface="微软雅黑" panose="020B0503020204020204" pitchFamily="34" charset="-122"/>
                  <a:ea typeface="微软雅黑" panose="020B0503020204020204" pitchFamily="34" charset="-122"/>
                </a:rPr>
                <a:t>%</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5" name="文本框 21"/>
            <p:cNvSpPr txBox="1">
              <a:spLocks noChangeArrowheads="1"/>
            </p:cNvSpPr>
            <p:nvPr/>
          </p:nvSpPr>
          <p:spPr bwMode="auto">
            <a:xfrm>
              <a:off x="5238748" y="1905232"/>
              <a:ext cx="847725" cy="397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2800" dirty="0">
                  <a:solidFill>
                    <a:schemeClr val="bg1"/>
                  </a:solidFill>
                  <a:latin typeface="微软雅黑" panose="020B0503020204020204" pitchFamily="34" charset="-122"/>
                  <a:ea typeface="微软雅黑" panose="020B0503020204020204" pitchFamily="34" charset="-122"/>
                </a:rPr>
                <a:t>92</a:t>
              </a:r>
              <a:r>
                <a:rPr lang="en-US" altLang="zh-CN" sz="2400" dirty="0">
                  <a:solidFill>
                    <a:schemeClr val="bg1"/>
                  </a:solidFill>
                  <a:latin typeface="微软雅黑" panose="020B0503020204020204" pitchFamily="34" charset="-122"/>
                  <a:ea typeface="微软雅黑" panose="020B0503020204020204" pitchFamily="34" charset="-122"/>
                </a:rPr>
                <a:t>%</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6" name="文本框 22"/>
            <p:cNvSpPr txBox="1">
              <a:spLocks noChangeArrowheads="1"/>
            </p:cNvSpPr>
            <p:nvPr/>
          </p:nvSpPr>
          <p:spPr bwMode="auto">
            <a:xfrm>
              <a:off x="7254079" y="1923488"/>
              <a:ext cx="1073150" cy="397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2800" dirty="0">
                  <a:solidFill>
                    <a:schemeClr val="bg1"/>
                  </a:solidFill>
                  <a:latin typeface="微软雅黑" panose="020B0503020204020204" pitchFamily="34" charset="-122"/>
                  <a:ea typeface="微软雅黑" panose="020B0503020204020204" pitchFamily="34" charset="-122"/>
                </a:rPr>
                <a:t>100</a:t>
              </a:r>
              <a:r>
                <a:rPr lang="en-US" altLang="zh-CN" sz="2400" dirty="0">
                  <a:solidFill>
                    <a:schemeClr val="bg1"/>
                  </a:solidFill>
                  <a:latin typeface="微软雅黑" panose="020B0503020204020204" pitchFamily="34" charset="-122"/>
                  <a:ea typeface="微软雅黑" panose="020B0503020204020204" pitchFamily="34" charset="-122"/>
                </a:rPr>
                <a:t>%</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7" name="文本框 23"/>
            <p:cNvSpPr txBox="1">
              <a:spLocks noChangeArrowheads="1"/>
            </p:cNvSpPr>
            <p:nvPr/>
          </p:nvSpPr>
          <p:spPr bwMode="auto">
            <a:xfrm>
              <a:off x="1095375" y="2427288"/>
              <a:ext cx="10175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b="1">
                  <a:solidFill>
                    <a:schemeClr val="bg1"/>
                  </a:solidFill>
                  <a:latin typeface="微软雅黑" panose="020B0503020204020204" pitchFamily="34" charset="-122"/>
                  <a:ea typeface="微软雅黑" panose="020B0503020204020204" pitchFamily="34" charset="-122"/>
                </a:rPr>
                <a:t>第一季度</a:t>
              </a:r>
            </a:p>
          </p:txBody>
        </p:sp>
        <p:sp>
          <p:nvSpPr>
            <p:cNvPr id="28" name="文本框 24"/>
            <p:cNvSpPr txBox="1">
              <a:spLocks noChangeArrowheads="1"/>
            </p:cNvSpPr>
            <p:nvPr/>
          </p:nvSpPr>
          <p:spPr bwMode="auto">
            <a:xfrm>
              <a:off x="3133725" y="2436813"/>
              <a:ext cx="10175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b="1">
                  <a:solidFill>
                    <a:schemeClr val="bg1"/>
                  </a:solidFill>
                  <a:latin typeface="微软雅黑" panose="020B0503020204020204" pitchFamily="34" charset="-122"/>
                  <a:ea typeface="微软雅黑" panose="020B0503020204020204" pitchFamily="34" charset="-122"/>
                </a:rPr>
                <a:t>第二季度</a:t>
              </a:r>
            </a:p>
          </p:txBody>
        </p:sp>
        <p:sp>
          <p:nvSpPr>
            <p:cNvPr id="29" name="文本框 25"/>
            <p:cNvSpPr txBox="1">
              <a:spLocks noChangeArrowheads="1"/>
            </p:cNvSpPr>
            <p:nvPr/>
          </p:nvSpPr>
          <p:spPr bwMode="auto">
            <a:xfrm>
              <a:off x="5129213" y="2493963"/>
              <a:ext cx="10191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b="1">
                  <a:solidFill>
                    <a:schemeClr val="bg1"/>
                  </a:solidFill>
                  <a:latin typeface="微软雅黑" panose="020B0503020204020204" pitchFamily="34" charset="-122"/>
                  <a:ea typeface="微软雅黑" panose="020B0503020204020204" pitchFamily="34" charset="-122"/>
                </a:rPr>
                <a:t>第三季度</a:t>
              </a:r>
            </a:p>
          </p:txBody>
        </p:sp>
        <p:sp>
          <p:nvSpPr>
            <p:cNvPr id="30" name="文本框 26"/>
            <p:cNvSpPr txBox="1">
              <a:spLocks noChangeArrowheads="1"/>
            </p:cNvSpPr>
            <p:nvPr/>
          </p:nvSpPr>
          <p:spPr bwMode="auto">
            <a:xfrm>
              <a:off x="7175500" y="2511425"/>
              <a:ext cx="1019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b="1">
                  <a:solidFill>
                    <a:schemeClr val="bg1"/>
                  </a:solidFill>
                  <a:latin typeface="微软雅黑" panose="020B0503020204020204" pitchFamily="34" charset="-122"/>
                  <a:ea typeface="微软雅黑" panose="020B0503020204020204" pitchFamily="34" charset="-122"/>
                </a:rPr>
                <a:t>第四季度</a:t>
              </a:r>
            </a:p>
          </p:txBody>
        </p:sp>
        <p:sp>
          <p:nvSpPr>
            <p:cNvPr id="31" name="矩形 27"/>
            <p:cNvSpPr>
              <a:spLocks noChangeArrowheads="1"/>
            </p:cNvSpPr>
            <p:nvPr/>
          </p:nvSpPr>
          <p:spPr bwMode="auto">
            <a:xfrm>
              <a:off x="827088" y="3213986"/>
              <a:ext cx="1438275"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20000"/>
                </a:lnSpc>
                <a:spcBef>
                  <a:spcPct val="0"/>
                </a:spcBef>
                <a:buFontTx/>
                <a:buNone/>
              </a:pPr>
              <a:r>
                <a:rPr lang="zh-CN" altLang="en-US" sz="1800" dirty="0">
                  <a:solidFill>
                    <a:schemeClr val="bg1"/>
                  </a:solidFill>
                  <a:latin typeface="微软雅黑" panose="020B0503020204020204" pitchFamily="34" charset="-122"/>
                  <a:ea typeface="微软雅黑" panose="020B0503020204020204" pitchFamily="34" charset="-122"/>
                </a:rPr>
                <a:t>请添加你的文字请在这里添加你的文字</a:t>
              </a:r>
            </a:p>
            <a:p>
              <a:pPr algn="ctr">
                <a:lnSpc>
                  <a:spcPct val="120000"/>
                </a:lnSpc>
                <a:spcBef>
                  <a:spcPct val="0"/>
                </a:spcBef>
                <a:buFontTx/>
                <a:buNone/>
              </a:pP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32" name="矩形 32"/>
            <p:cNvSpPr>
              <a:spLocks noChangeArrowheads="1"/>
            </p:cNvSpPr>
            <p:nvPr/>
          </p:nvSpPr>
          <p:spPr bwMode="auto">
            <a:xfrm>
              <a:off x="2847975" y="3213986"/>
              <a:ext cx="1436688"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20000"/>
                </a:lnSpc>
                <a:spcBef>
                  <a:spcPct val="0"/>
                </a:spcBef>
                <a:buFontTx/>
                <a:buNone/>
              </a:pPr>
              <a:r>
                <a:rPr lang="zh-CN" altLang="en-US" sz="1800">
                  <a:solidFill>
                    <a:schemeClr val="bg1"/>
                  </a:solidFill>
                  <a:latin typeface="微软雅黑" panose="020B0503020204020204" pitchFamily="34" charset="-122"/>
                  <a:ea typeface="微软雅黑" panose="020B0503020204020204" pitchFamily="34" charset="-122"/>
                </a:rPr>
                <a:t>请添加你的文字请在这里添加你的文字</a:t>
              </a:r>
            </a:p>
            <a:p>
              <a:pPr algn="ctr">
                <a:lnSpc>
                  <a:spcPct val="120000"/>
                </a:lnSpc>
                <a:spcBef>
                  <a:spcPct val="0"/>
                </a:spcBef>
                <a:buFontTx/>
                <a:buNone/>
              </a:pPr>
              <a:endParaRPr lang="zh-CN" altLang="en-US" sz="1800">
                <a:solidFill>
                  <a:schemeClr val="bg1"/>
                </a:solidFill>
                <a:latin typeface="微软雅黑" panose="020B0503020204020204" pitchFamily="34" charset="-122"/>
                <a:ea typeface="微软雅黑" panose="020B0503020204020204" pitchFamily="34" charset="-122"/>
              </a:endParaRPr>
            </a:p>
          </p:txBody>
        </p:sp>
        <p:sp>
          <p:nvSpPr>
            <p:cNvPr id="33" name="矩形 33"/>
            <p:cNvSpPr>
              <a:spLocks noChangeArrowheads="1"/>
            </p:cNvSpPr>
            <p:nvPr/>
          </p:nvSpPr>
          <p:spPr bwMode="auto">
            <a:xfrm>
              <a:off x="4829175" y="3213986"/>
              <a:ext cx="1436688"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20000"/>
                </a:lnSpc>
                <a:spcBef>
                  <a:spcPct val="0"/>
                </a:spcBef>
                <a:buFontTx/>
                <a:buNone/>
              </a:pPr>
              <a:r>
                <a:rPr lang="zh-CN" altLang="en-US" sz="1800">
                  <a:solidFill>
                    <a:schemeClr val="bg1"/>
                  </a:solidFill>
                  <a:latin typeface="微软雅黑" panose="020B0503020204020204" pitchFamily="34" charset="-122"/>
                  <a:ea typeface="微软雅黑" panose="020B0503020204020204" pitchFamily="34" charset="-122"/>
                </a:rPr>
                <a:t>请添加你的文字请在这里添加你的文字</a:t>
              </a:r>
            </a:p>
            <a:p>
              <a:pPr algn="ctr">
                <a:lnSpc>
                  <a:spcPct val="120000"/>
                </a:lnSpc>
                <a:spcBef>
                  <a:spcPct val="0"/>
                </a:spcBef>
                <a:buFontTx/>
                <a:buNone/>
              </a:pPr>
              <a:endParaRPr lang="zh-CN" altLang="en-US" sz="1800">
                <a:solidFill>
                  <a:schemeClr val="bg1"/>
                </a:solidFill>
                <a:latin typeface="微软雅黑" panose="020B0503020204020204" pitchFamily="34" charset="-122"/>
                <a:ea typeface="微软雅黑" panose="020B0503020204020204" pitchFamily="34" charset="-122"/>
              </a:endParaRPr>
            </a:p>
          </p:txBody>
        </p:sp>
        <p:sp>
          <p:nvSpPr>
            <p:cNvPr id="34" name="矩形 34"/>
            <p:cNvSpPr>
              <a:spLocks noChangeArrowheads="1"/>
            </p:cNvSpPr>
            <p:nvPr/>
          </p:nvSpPr>
          <p:spPr bwMode="auto">
            <a:xfrm>
              <a:off x="6848475" y="3213986"/>
              <a:ext cx="1436688"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20000"/>
                </a:lnSpc>
                <a:spcBef>
                  <a:spcPct val="0"/>
                </a:spcBef>
                <a:buFontTx/>
                <a:buNone/>
              </a:pPr>
              <a:r>
                <a:rPr lang="zh-CN" altLang="en-US" sz="1800">
                  <a:solidFill>
                    <a:schemeClr val="bg1"/>
                  </a:solidFill>
                  <a:latin typeface="微软雅黑" panose="020B0503020204020204" pitchFamily="34" charset="-122"/>
                  <a:ea typeface="微软雅黑" panose="020B0503020204020204" pitchFamily="34" charset="-122"/>
                </a:rPr>
                <a:t>请添加你的文字请在这里添加你的文字</a:t>
              </a:r>
            </a:p>
            <a:p>
              <a:pPr algn="ctr">
                <a:lnSpc>
                  <a:spcPct val="120000"/>
                </a:lnSpc>
                <a:spcBef>
                  <a:spcPct val="0"/>
                </a:spcBef>
                <a:buFontTx/>
                <a:buNone/>
              </a:pPr>
              <a:endParaRPr lang="zh-CN" altLang="en-US" sz="180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2062771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融资计划</a:t>
            </a:r>
          </a:p>
        </p:txBody>
      </p:sp>
      <p:grpSp>
        <p:nvGrpSpPr>
          <p:cNvPr id="12" name="组合 11"/>
          <p:cNvGrpSpPr/>
          <p:nvPr/>
        </p:nvGrpSpPr>
        <p:grpSpPr>
          <a:xfrm>
            <a:off x="563264" y="682921"/>
            <a:ext cx="505850" cy="320609"/>
            <a:chOff x="2311400" y="5180013"/>
            <a:chExt cx="901700" cy="571500"/>
          </a:xfrm>
          <a:solidFill>
            <a:schemeClr val="bg1"/>
          </a:solidFill>
        </p:grpSpPr>
        <p:sp>
          <p:nvSpPr>
            <p:cNvPr id="13" name="Freeform 38"/>
            <p:cNvSpPr>
              <a:spLocks noEditPoints="1"/>
            </p:cNvSpPr>
            <p:nvPr/>
          </p:nvSpPr>
          <p:spPr bwMode="auto">
            <a:xfrm>
              <a:off x="2311400" y="5180013"/>
              <a:ext cx="901700" cy="571500"/>
            </a:xfrm>
            <a:custGeom>
              <a:avLst/>
              <a:gdLst>
                <a:gd name="T0" fmla="*/ 196 w 240"/>
                <a:gd name="T1" fmla="*/ 64 h 152"/>
                <a:gd name="T2" fmla="*/ 196 w 240"/>
                <a:gd name="T3" fmla="*/ 62 h 152"/>
                <a:gd name="T4" fmla="*/ 134 w 240"/>
                <a:gd name="T5" fmla="*/ 0 h 152"/>
                <a:gd name="T6" fmla="*/ 78 w 240"/>
                <a:gd name="T7" fmla="*/ 35 h 152"/>
                <a:gd name="T8" fmla="*/ 64 w 240"/>
                <a:gd name="T9" fmla="*/ 32 h 152"/>
                <a:gd name="T10" fmla="*/ 32 w 240"/>
                <a:gd name="T11" fmla="*/ 58 h 152"/>
                <a:gd name="T12" fmla="*/ 0 w 240"/>
                <a:gd name="T13" fmla="*/ 104 h 152"/>
                <a:gd name="T14" fmla="*/ 48 w 240"/>
                <a:gd name="T15" fmla="*/ 152 h 152"/>
                <a:gd name="T16" fmla="*/ 196 w 240"/>
                <a:gd name="T17" fmla="*/ 152 h 152"/>
                <a:gd name="T18" fmla="*/ 196 w 240"/>
                <a:gd name="T19" fmla="*/ 152 h 152"/>
                <a:gd name="T20" fmla="*/ 240 w 240"/>
                <a:gd name="T21" fmla="*/ 108 h 152"/>
                <a:gd name="T22" fmla="*/ 196 w 240"/>
                <a:gd name="T23" fmla="*/ 64 h 152"/>
                <a:gd name="T24" fmla="*/ 196 w 240"/>
                <a:gd name="T25" fmla="*/ 144 h 152"/>
                <a:gd name="T26" fmla="*/ 194 w 240"/>
                <a:gd name="T27" fmla="*/ 144 h 152"/>
                <a:gd name="T28" fmla="*/ 48 w 240"/>
                <a:gd name="T29" fmla="*/ 144 h 152"/>
                <a:gd name="T30" fmla="*/ 8 w 240"/>
                <a:gd name="T31" fmla="*/ 104 h 152"/>
                <a:gd name="T32" fmla="*/ 35 w 240"/>
                <a:gd name="T33" fmla="*/ 66 h 152"/>
                <a:gd name="T34" fmla="*/ 39 w 240"/>
                <a:gd name="T35" fmla="*/ 64 h 152"/>
                <a:gd name="T36" fmla="*/ 40 w 240"/>
                <a:gd name="T37" fmla="*/ 60 h 152"/>
                <a:gd name="T38" fmla="*/ 64 w 240"/>
                <a:gd name="T39" fmla="*/ 40 h 152"/>
                <a:gd name="T40" fmla="*/ 74 w 240"/>
                <a:gd name="T41" fmla="*/ 42 h 152"/>
                <a:gd name="T42" fmla="*/ 82 w 240"/>
                <a:gd name="T43" fmla="*/ 46 h 152"/>
                <a:gd name="T44" fmla="*/ 85 w 240"/>
                <a:gd name="T45" fmla="*/ 38 h 152"/>
                <a:gd name="T46" fmla="*/ 134 w 240"/>
                <a:gd name="T47" fmla="*/ 8 h 152"/>
                <a:gd name="T48" fmla="*/ 188 w 240"/>
                <a:gd name="T49" fmla="*/ 62 h 152"/>
                <a:gd name="T50" fmla="*/ 188 w 240"/>
                <a:gd name="T51" fmla="*/ 62 h 152"/>
                <a:gd name="T52" fmla="*/ 188 w 240"/>
                <a:gd name="T53" fmla="*/ 63 h 152"/>
                <a:gd name="T54" fmla="*/ 188 w 240"/>
                <a:gd name="T55" fmla="*/ 72 h 152"/>
                <a:gd name="T56" fmla="*/ 196 w 240"/>
                <a:gd name="T57" fmla="*/ 72 h 152"/>
                <a:gd name="T58" fmla="*/ 232 w 240"/>
                <a:gd name="T59" fmla="*/ 108 h 152"/>
                <a:gd name="T60" fmla="*/ 196 w 240"/>
                <a:gd name="T61" fmla="*/ 1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152">
                  <a:moveTo>
                    <a:pt x="196" y="64"/>
                  </a:moveTo>
                  <a:cubicBezTo>
                    <a:pt x="196" y="63"/>
                    <a:pt x="196" y="62"/>
                    <a:pt x="196" y="62"/>
                  </a:cubicBezTo>
                  <a:cubicBezTo>
                    <a:pt x="196" y="27"/>
                    <a:pt x="168" y="0"/>
                    <a:pt x="134" y="0"/>
                  </a:cubicBezTo>
                  <a:cubicBezTo>
                    <a:pt x="109" y="0"/>
                    <a:pt x="88" y="14"/>
                    <a:pt x="78" y="35"/>
                  </a:cubicBezTo>
                  <a:cubicBezTo>
                    <a:pt x="74" y="33"/>
                    <a:pt x="69" y="32"/>
                    <a:pt x="64" y="32"/>
                  </a:cubicBezTo>
                  <a:cubicBezTo>
                    <a:pt x="48" y="32"/>
                    <a:pt x="35" y="43"/>
                    <a:pt x="32" y="58"/>
                  </a:cubicBezTo>
                  <a:cubicBezTo>
                    <a:pt x="13" y="65"/>
                    <a:pt x="0" y="82"/>
                    <a:pt x="0" y="104"/>
                  </a:cubicBezTo>
                  <a:cubicBezTo>
                    <a:pt x="0" y="130"/>
                    <a:pt x="21" y="152"/>
                    <a:pt x="48" y="152"/>
                  </a:cubicBezTo>
                  <a:cubicBezTo>
                    <a:pt x="196" y="152"/>
                    <a:pt x="196" y="152"/>
                    <a:pt x="196" y="152"/>
                  </a:cubicBezTo>
                  <a:cubicBezTo>
                    <a:pt x="196" y="152"/>
                    <a:pt x="196" y="152"/>
                    <a:pt x="196" y="152"/>
                  </a:cubicBezTo>
                  <a:cubicBezTo>
                    <a:pt x="220" y="151"/>
                    <a:pt x="240" y="132"/>
                    <a:pt x="240" y="108"/>
                  </a:cubicBezTo>
                  <a:cubicBezTo>
                    <a:pt x="240" y="83"/>
                    <a:pt x="220" y="64"/>
                    <a:pt x="196" y="64"/>
                  </a:cubicBezTo>
                  <a:close/>
                  <a:moveTo>
                    <a:pt x="196" y="144"/>
                  </a:moveTo>
                  <a:cubicBezTo>
                    <a:pt x="194" y="144"/>
                    <a:pt x="194" y="144"/>
                    <a:pt x="194" y="144"/>
                  </a:cubicBezTo>
                  <a:cubicBezTo>
                    <a:pt x="48" y="144"/>
                    <a:pt x="48" y="144"/>
                    <a:pt x="48" y="144"/>
                  </a:cubicBezTo>
                  <a:cubicBezTo>
                    <a:pt x="26" y="144"/>
                    <a:pt x="8" y="126"/>
                    <a:pt x="8" y="104"/>
                  </a:cubicBezTo>
                  <a:cubicBezTo>
                    <a:pt x="8" y="86"/>
                    <a:pt x="18" y="71"/>
                    <a:pt x="35" y="66"/>
                  </a:cubicBezTo>
                  <a:cubicBezTo>
                    <a:pt x="39" y="64"/>
                    <a:pt x="39" y="64"/>
                    <a:pt x="39" y="64"/>
                  </a:cubicBezTo>
                  <a:cubicBezTo>
                    <a:pt x="40" y="60"/>
                    <a:pt x="40" y="60"/>
                    <a:pt x="40" y="60"/>
                  </a:cubicBezTo>
                  <a:cubicBezTo>
                    <a:pt x="42" y="48"/>
                    <a:pt x="52" y="40"/>
                    <a:pt x="64" y="40"/>
                  </a:cubicBezTo>
                  <a:cubicBezTo>
                    <a:pt x="67" y="40"/>
                    <a:pt x="71" y="40"/>
                    <a:pt x="74" y="42"/>
                  </a:cubicBezTo>
                  <a:cubicBezTo>
                    <a:pt x="82" y="46"/>
                    <a:pt x="82" y="46"/>
                    <a:pt x="82" y="46"/>
                  </a:cubicBezTo>
                  <a:cubicBezTo>
                    <a:pt x="85" y="38"/>
                    <a:pt x="85" y="38"/>
                    <a:pt x="85" y="38"/>
                  </a:cubicBezTo>
                  <a:cubicBezTo>
                    <a:pt x="94" y="20"/>
                    <a:pt x="113" y="8"/>
                    <a:pt x="134" y="8"/>
                  </a:cubicBezTo>
                  <a:cubicBezTo>
                    <a:pt x="164" y="8"/>
                    <a:pt x="188" y="32"/>
                    <a:pt x="188" y="62"/>
                  </a:cubicBezTo>
                  <a:cubicBezTo>
                    <a:pt x="188" y="62"/>
                    <a:pt x="188" y="62"/>
                    <a:pt x="188" y="62"/>
                  </a:cubicBezTo>
                  <a:cubicBezTo>
                    <a:pt x="188" y="63"/>
                    <a:pt x="188" y="63"/>
                    <a:pt x="188" y="63"/>
                  </a:cubicBezTo>
                  <a:cubicBezTo>
                    <a:pt x="188" y="72"/>
                    <a:pt x="188" y="72"/>
                    <a:pt x="188" y="72"/>
                  </a:cubicBezTo>
                  <a:cubicBezTo>
                    <a:pt x="196" y="72"/>
                    <a:pt x="196" y="72"/>
                    <a:pt x="196" y="72"/>
                  </a:cubicBezTo>
                  <a:cubicBezTo>
                    <a:pt x="215" y="72"/>
                    <a:pt x="232" y="88"/>
                    <a:pt x="232" y="108"/>
                  </a:cubicBezTo>
                  <a:cubicBezTo>
                    <a:pt x="232" y="127"/>
                    <a:pt x="216" y="143"/>
                    <a:pt x="19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39"/>
            <p:cNvSpPr>
              <a:spLocks/>
            </p:cNvSpPr>
            <p:nvPr/>
          </p:nvSpPr>
          <p:spPr bwMode="auto">
            <a:xfrm>
              <a:off x="2627313" y="5330825"/>
              <a:ext cx="269875" cy="315913"/>
            </a:xfrm>
            <a:custGeom>
              <a:avLst/>
              <a:gdLst>
                <a:gd name="T0" fmla="*/ 36 w 72"/>
                <a:gd name="T1" fmla="*/ 76 h 84"/>
                <a:gd name="T2" fmla="*/ 8 w 72"/>
                <a:gd name="T3" fmla="*/ 48 h 84"/>
                <a:gd name="T4" fmla="*/ 36 w 72"/>
                <a:gd name="T5" fmla="*/ 20 h 84"/>
                <a:gd name="T6" fmla="*/ 36 w 72"/>
                <a:gd name="T7" fmla="*/ 34 h 84"/>
                <a:gd name="T8" fmla="*/ 66 w 72"/>
                <a:gd name="T9" fmla="*/ 17 h 84"/>
                <a:gd name="T10" fmla="*/ 36 w 72"/>
                <a:gd name="T11" fmla="*/ 0 h 84"/>
                <a:gd name="T12" fmla="*/ 36 w 72"/>
                <a:gd name="T13" fmla="*/ 12 h 84"/>
                <a:gd name="T14" fmla="*/ 0 w 72"/>
                <a:gd name="T15" fmla="*/ 48 h 84"/>
                <a:gd name="T16" fmla="*/ 36 w 72"/>
                <a:gd name="T17" fmla="*/ 84 h 84"/>
                <a:gd name="T18" fmla="*/ 72 w 72"/>
                <a:gd name="T19" fmla="*/ 48 h 84"/>
                <a:gd name="T20" fmla="*/ 64 w 72"/>
                <a:gd name="T21" fmla="*/ 48 h 84"/>
                <a:gd name="T22" fmla="*/ 36 w 72"/>
                <a:gd name="T23" fmla="*/ 7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84">
                  <a:moveTo>
                    <a:pt x="36" y="76"/>
                  </a:moveTo>
                  <a:cubicBezTo>
                    <a:pt x="20" y="76"/>
                    <a:pt x="8" y="63"/>
                    <a:pt x="8" y="48"/>
                  </a:cubicBezTo>
                  <a:cubicBezTo>
                    <a:pt x="8" y="32"/>
                    <a:pt x="20" y="20"/>
                    <a:pt x="36" y="20"/>
                  </a:cubicBezTo>
                  <a:cubicBezTo>
                    <a:pt x="36" y="34"/>
                    <a:pt x="36" y="34"/>
                    <a:pt x="36" y="34"/>
                  </a:cubicBezTo>
                  <a:cubicBezTo>
                    <a:pt x="66" y="17"/>
                    <a:pt x="66" y="17"/>
                    <a:pt x="66" y="17"/>
                  </a:cubicBezTo>
                  <a:cubicBezTo>
                    <a:pt x="36" y="0"/>
                    <a:pt x="36" y="0"/>
                    <a:pt x="36" y="0"/>
                  </a:cubicBezTo>
                  <a:cubicBezTo>
                    <a:pt x="36" y="12"/>
                    <a:pt x="36" y="12"/>
                    <a:pt x="36" y="12"/>
                  </a:cubicBezTo>
                  <a:cubicBezTo>
                    <a:pt x="16" y="12"/>
                    <a:pt x="0" y="28"/>
                    <a:pt x="0" y="48"/>
                  </a:cubicBezTo>
                  <a:cubicBezTo>
                    <a:pt x="0" y="67"/>
                    <a:pt x="16" y="84"/>
                    <a:pt x="36" y="84"/>
                  </a:cubicBezTo>
                  <a:cubicBezTo>
                    <a:pt x="55" y="84"/>
                    <a:pt x="72" y="67"/>
                    <a:pt x="72" y="48"/>
                  </a:cubicBezTo>
                  <a:cubicBezTo>
                    <a:pt x="64" y="48"/>
                    <a:pt x="64" y="48"/>
                    <a:pt x="64" y="48"/>
                  </a:cubicBezTo>
                  <a:cubicBezTo>
                    <a:pt x="64" y="63"/>
                    <a:pt x="51" y="76"/>
                    <a:pt x="3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5" name="椭圆 11"/>
          <p:cNvSpPr>
            <a:spLocks noChangeArrowheads="1"/>
          </p:cNvSpPr>
          <p:nvPr/>
        </p:nvSpPr>
        <p:spPr bwMode="auto">
          <a:xfrm>
            <a:off x="1651089" y="2317069"/>
            <a:ext cx="1418299" cy="1416116"/>
          </a:xfrm>
          <a:prstGeom prst="ellipse">
            <a:avLst/>
          </a:pr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spcBef>
                <a:spcPct val="0"/>
              </a:spcBef>
              <a:buFontTx/>
              <a:buNone/>
            </a:pPr>
            <a:endParaRPr lang="zh-CN" altLang="en-US" sz="1800">
              <a:latin typeface="Arial" panose="020B0604020202020204" pitchFamily="34" charset="0"/>
            </a:endParaRPr>
          </a:p>
        </p:txBody>
      </p:sp>
      <p:sp>
        <p:nvSpPr>
          <p:cNvPr id="16" name="椭圆 12"/>
          <p:cNvSpPr>
            <a:spLocks noChangeArrowheads="1"/>
          </p:cNvSpPr>
          <p:nvPr/>
        </p:nvSpPr>
        <p:spPr bwMode="auto">
          <a:xfrm>
            <a:off x="6866065" y="2321433"/>
            <a:ext cx="1416118" cy="1416116"/>
          </a:xfrm>
          <a:prstGeom prst="ellipse">
            <a:avLst/>
          </a:pr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spcBef>
                <a:spcPct val="0"/>
              </a:spcBef>
              <a:buFontTx/>
              <a:buNone/>
            </a:pPr>
            <a:endParaRPr lang="zh-CN" altLang="en-US" sz="1800">
              <a:latin typeface="Arial" panose="020B0604020202020204" pitchFamily="34" charset="0"/>
            </a:endParaRPr>
          </a:p>
        </p:txBody>
      </p:sp>
      <p:sp>
        <p:nvSpPr>
          <p:cNvPr id="17" name="椭圆 13"/>
          <p:cNvSpPr>
            <a:spLocks noChangeArrowheads="1"/>
          </p:cNvSpPr>
          <p:nvPr/>
        </p:nvSpPr>
        <p:spPr bwMode="auto">
          <a:xfrm>
            <a:off x="4245485" y="2321433"/>
            <a:ext cx="1416116" cy="1416116"/>
          </a:xfrm>
          <a:prstGeom prst="ellipse">
            <a:avLst/>
          </a:pr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spcBef>
                <a:spcPct val="0"/>
              </a:spcBef>
              <a:buFontTx/>
              <a:buNone/>
            </a:pPr>
            <a:endParaRPr lang="zh-CN" altLang="en-US" sz="1800">
              <a:latin typeface="Arial" panose="020B0604020202020204" pitchFamily="34" charset="0"/>
            </a:endParaRPr>
          </a:p>
        </p:txBody>
      </p:sp>
      <p:sp>
        <p:nvSpPr>
          <p:cNvPr id="18" name="椭圆 14"/>
          <p:cNvSpPr>
            <a:spLocks noChangeArrowheads="1"/>
          </p:cNvSpPr>
          <p:nvPr/>
        </p:nvSpPr>
        <p:spPr bwMode="auto">
          <a:xfrm>
            <a:off x="9427731" y="2317069"/>
            <a:ext cx="1418299" cy="1416116"/>
          </a:xfrm>
          <a:prstGeom prst="ellipse">
            <a:avLst/>
          </a:pr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spcBef>
                <a:spcPct val="0"/>
              </a:spcBef>
              <a:buFontTx/>
              <a:buNone/>
            </a:pPr>
            <a:endParaRPr lang="zh-CN" altLang="en-US" sz="1800">
              <a:latin typeface="Arial" panose="020B0604020202020204" pitchFamily="34" charset="0"/>
            </a:endParaRPr>
          </a:p>
        </p:txBody>
      </p:sp>
      <p:sp>
        <p:nvSpPr>
          <p:cNvPr id="19" name="Freeform 5"/>
          <p:cNvSpPr>
            <a:spLocks/>
          </p:cNvSpPr>
          <p:nvPr/>
        </p:nvSpPr>
        <p:spPr bwMode="auto">
          <a:xfrm>
            <a:off x="1971843" y="2602910"/>
            <a:ext cx="778973" cy="822614"/>
          </a:xfrm>
          <a:custGeom>
            <a:avLst/>
            <a:gdLst>
              <a:gd name="T0" fmla="*/ 2147483646 w 74"/>
              <a:gd name="T1" fmla="*/ 0 h 78"/>
              <a:gd name="T2" fmla="*/ 2147483646 w 74"/>
              <a:gd name="T3" fmla="*/ 2147483646 h 78"/>
              <a:gd name="T4" fmla="*/ 2147483646 w 74"/>
              <a:gd name="T5" fmla="*/ 2147483646 h 78"/>
              <a:gd name="T6" fmla="*/ 2147483646 w 74"/>
              <a:gd name="T7" fmla="*/ 2147483646 h 78"/>
              <a:gd name="T8" fmla="*/ 2147483646 w 74"/>
              <a:gd name="T9" fmla="*/ 2147483646 h 78"/>
              <a:gd name="T10" fmla="*/ 2147483646 w 74"/>
              <a:gd name="T11" fmla="*/ 2147483646 h 78"/>
              <a:gd name="T12" fmla="*/ 2147483646 w 74"/>
              <a:gd name="T13" fmla="*/ 2147483646 h 78"/>
              <a:gd name="T14" fmla="*/ 2147483646 w 74"/>
              <a:gd name="T15" fmla="*/ 2147483646 h 78"/>
              <a:gd name="T16" fmla="*/ 2147483646 w 74"/>
              <a:gd name="T17" fmla="*/ 2147483646 h 78"/>
              <a:gd name="T18" fmla="*/ 2147483646 w 74"/>
              <a:gd name="T19" fmla="*/ 2147483646 h 78"/>
              <a:gd name="T20" fmla="*/ 2147483646 w 74"/>
              <a:gd name="T21" fmla="*/ 2147483646 h 78"/>
              <a:gd name="T22" fmla="*/ 2147483646 w 74"/>
              <a:gd name="T23" fmla="*/ 2147483646 h 78"/>
              <a:gd name="T24" fmla="*/ 2147483646 w 74"/>
              <a:gd name="T25" fmla="*/ 2147483646 h 78"/>
              <a:gd name="T26" fmla="*/ 2147483646 w 74"/>
              <a:gd name="T27" fmla="*/ 2147483646 h 78"/>
              <a:gd name="T28" fmla="*/ 0 w 74"/>
              <a:gd name="T29" fmla="*/ 2147483646 h 78"/>
              <a:gd name="T30" fmla="*/ 0 w 74"/>
              <a:gd name="T31" fmla="*/ 2147483646 h 78"/>
              <a:gd name="T32" fmla="*/ 2147483646 w 74"/>
              <a:gd name="T33" fmla="*/ 2147483646 h 78"/>
              <a:gd name="T34" fmla="*/ 2147483646 w 74"/>
              <a:gd name="T35" fmla="*/ 2147483646 h 78"/>
              <a:gd name="T36" fmla="*/ 2147483646 w 74"/>
              <a:gd name="T37" fmla="*/ 0 h 7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4" h="78">
                <a:moveTo>
                  <a:pt x="37" y="0"/>
                </a:moveTo>
                <a:cubicBezTo>
                  <a:pt x="40" y="0"/>
                  <a:pt x="42" y="2"/>
                  <a:pt x="42" y="5"/>
                </a:cubicBezTo>
                <a:cubicBezTo>
                  <a:pt x="42" y="30"/>
                  <a:pt x="42" y="30"/>
                  <a:pt x="42" y="30"/>
                </a:cubicBezTo>
                <a:cubicBezTo>
                  <a:pt x="74" y="50"/>
                  <a:pt x="74" y="50"/>
                  <a:pt x="74" y="50"/>
                </a:cubicBezTo>
                <a:cubicBezTo>
                  <a:pt x="74" y="59"/>
                  <a:pt x="74" y="59"/>
                  <a:pt x="74" y="59"/>
                </a:cubicBezTo>
                <a:cubicBezTo>
                  <a:pt x="42" y="48"/>
                  <a:pt x="42" y="48"/>
                  <a:pt x="42" y="48"/>
                </a:cubicBezTo>
                <a:cubicBezTo>
                  <a:pt x="42" y="65"/>
                  <a:pt x="42" y="65"/>
                  <a:pt x="42" y="65"/>
                </a:cubicBezTo>
                <a:cubicBezTo>
                  <a:pt x="48" y="71"/>
                  <a:pt x="48" y="71"/>
                  <a:pt x="48" y="71"/>
                </a:cubicBezTo>
                <a:cubicBezTo>
                  <a:pt x="48" y="78"/>
                  <a:pt x="48" y="78"/>
                  <a:pt x="48" y="78"/>
                </a:cubicBezTo>
                <a:cubicBezTo>
                  <a:pt x="37" y="74"/>
                  <a:pt x="37" y="74"/>
                  <a:pt x="37" y="74"/>
                </a:cubicBezTo>
                <a:cubicBezTo>
                  <a:pt x="26" y="78"/>
                  <a:pt x="26" y="78"/>
                  <a:pt x="26" y="78"/>
                </a:cubicBezTo>
                <a:cubicBezTo>
                  <a:pt x="26" y="71"/>
                  <a:pt x="26" y="71"/>
                  <a:pt x="26" y="71"/>
                </a:cubicBezTo>
                <a:cubicBezTo>
                  <a:pt x="32" y="65"/>
                  <a:pt x="32" y="65"/>
                  <a:pt x="32" y="65"/>
                </a:cubicBezTo>
                <a:cubicBezTo>
                  <a:pt x="32" y="48"/>
                  <a:pt x="32" y="48"/>
                  <a:pt x="32" y="48"/>
                </a:cubicBezTo>
                <a:cubicBezTo>
                  <a:pt x="0" y="59"/>
                  <a:pt x="0" y="59"/>
                  <a:pt x="0" y="59"/>
                </a:cubicBezTo>
                <a:cubicBezTo>
                  <a:pt x="0" y="50"/>
                  <a:pt x="0" y="50"/>
                  <a:pt x="0" y="50"/>
                </a:cubicBezTo>
                <a:cubicBezTo>
                  <a:pt x="32" y="30"/>
                  <a:pt x="32" y="30"/>
                  <a:pt x="32" y="30"/>
                </a:cubicBezTo>
                <a:cubicBezTo>
                  <a:pt x="32" y="5"/>
                  <a:pt x="32" y="5"/>
                  <a:pt x="32" y="5"/>
                </a:cubicBezTo>
                <a:cubicBezTo>
                  <a:pt x="32" y="2"/>
                  <a:pt x="34" y="0"/>
                  <a:pt x="37"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9"/>
          <p:cNvSpPr>
            <a:spLocks noEditPoints="1"/>
          </p:cNvSpPr>
          <p:nvPr/>
        </p:nvSpPr>
        <p:spPr bwMode="auto">
          <a:xfrm>
            <a:off x="4452775" y="2722921"/>
            <a:ext cx="1001538" cy="589140"/>
          </a:xfrm>
          <a:custGeom>
            <a:avLst/>
            <a:gdLst>
              <a:gd name="T0" fmla="*/ 2147483646 w 114"/>
              <a:gd name="T1" fmla="*/ 0 h 66"/>
              <a:gd name="T2" fmla="*/ 2147483646 w 114"/>
              <a:gd name="T3" fmla="*/ 2147483646 h 66"/>
              <a:gd name="T4" fmla="*/ 2147483646 w 114"/>
              <a:gd name="T5" fmla="*/ 0 h 66"/>
              <a:gd name="T6" fmla="*/ 2147483646 w 114"/>
              <a:gd name="T7" fmla="*/ 2147483646 h 66"/>
              <a:gd name="T8" fmla="*/ 2147483646 w 114"/>
              <a:gd name="T9" fmla="*/ 2147483646 h 66"/>
              <a:gd name="T10" fmla="*/ 2147483646 w 114"/>
              <a:gd name="T11" fmla="*/ 2147483646 h 66"/>
              <a:gd name="T12" fmla="*/ 2147483646 w 114"/>
              <a:gd name="T13" fmla="*/ 0 h 66"/>
              <a:gd name="T14" fmla="*/ 2147483646 w 114"/>
              <a:gd name="T15" fmla="*/ 2147483646 h 66"/>
              <a:gd name="T16" fmla="*/ 2147483646 w 114"/>
              <a:gd name="T17" fmla="*/ 2147483646 h 66"/>
              <a:gd name="T18" fmla="*/ 2147483646 w 114"/>
              <a:gd name="T19" fmla="*/ 2147483646 h 66"/>
              <a:gd name="T20" fmla="*/ 2147483646 w 114"/>
              <a:gd name="T21" fmla="*/ 2147483646 h 66"/>
              <a:gd name="T22" fmla="*/ 2147483646 w 114"/>
              <a:gd name="T23" fmla="*/ 2147483646 h 66"/>
              <a:gd name="T24" fmla="*/ 2147483646 w 114"/>
              <a:gd name="T25" fmla="*/ 2147483646 h 66"/>
              <a:gd name="T26" fmla="*/ 2147483646 w 114"/>
              <a:gd name="T27" fmla="*/ 2147483646 h 66"/>
              <a:gd name="T28" fmla="*/ 2147483646 w 114"/>
              <a:gd name="T29" fmla="*/ 2147483646 h 66"/>
              <a:gd name="T30" fmla="*/ 2147483646 w 114"/>
              <a:gd name="T31" fmla="*/ 2147483646 h 66"/>
              <a:gd name="T32" fmla="*/ 2147483646 w 114"/>
              <a:gd name="T33" fmla="*/ 2147483646 h 66"/>
              <a:gd name="T34" fmla="*/ 2147483646 w 114"/>
              <a:gd name="T35" fmla="*/ 2147483646 h 66"/>
              <a:gd name="T36" fmla="*/ 2147483646 w 114"/>
              <a:gd name="T37" fmla="*/ 2147483646 h 66"/>
              <a:gd name="T38" fmla="*/ 2147483646 w 114"/>
              <a:gd name="T39" fmla="*/ 2147483646 h 66"/>
              <a:gd name="T40" fmla="*/ 2147483646 w 114"/>
              <a:gd name="T41" fmla="*/ 2147483646 h 66"/>
              <a:gd name="T42" fmla="*/ 2147483646 w 114"/>
              <a:gd name="T43" fmla="*/ 2147483646 h 66"/>
              <a:gd name="T44" fmla="*/ 2147483646 w 114"/>
              <a:gd name="T45" fmla="*/ 2147483646 h 66"/>
              <a:gd name="T46" fmla="*/ 2147483646 w 114"/>
              <a:gd name="T47" fmla="*/ 2147483646 h 66"/>
              <a:gd name="T48" fmla="*/ 2147483646 w 114"/>
              <a:gd name="T49" fmla="*/ 2147483646 h 66"/>
              <a:gd name="T50" fmla="*/ 2147483646 w 114"/>
              <a:gd name="T51" fmla="*/ 2147483646 h 66"/>
              <a:gd name="T52" fmla="*/ 2147483646 w 114"/>
              <a:gd name="T53" fmla="*/ 2147483646 h 66"/>
              <a:gd name="T54" fmla="*/ 2147483646 w 114"/>
              <a:gd name="T55" fmla="*/ 2147483646 h 66"/>
              <a:gd name="T56" fmla="*/ 2147483646 w 114"/>
              <a:gd name="T57" fmla="*/ 2147483646 h 66"/>
              <a:gd name="T58" fmla="*/ 2147483646 w 114"/>
              <a:gd name="T59" fmla="*/ 2147483646 h 66"/>
              <a:gd name="T60" fmla="*/ 2147483646 w 114"/>
              <a:gd name="T61" fmla="*/ 2147483646 h 66"/>
              <a:gd name="T62" fmla="*/ 2147483646 w 114"/>
              <a:gd name="T63" fmla="*/ 2147483646 h 66"/>
              <a:gd name="T64" fmla="*/ 2147483646 w 114"/>
              <a:gd name="T65" fmla="*/ 2147483646 h 66"/>
              <a:gd name="T66" fmla="*/ 2147483646 w 114"/>
              <a:gd name="T67" fmla="*/ 2147483646 h 66"/>
              <a:gd name="T68" fmla="*/ 2147483646 w 114"/>
              <a:gd name="T69" fmla="*/ 2147483646 h 66"/>
              <a:gd name="T70" fmla="*/ 2147483646 w 114"/>
              <a:gd name="T71" fmla="*/ 2147483646 h 66"/>
              <a:gd name="T72" fmla="*/ 2147483646 w 114"/>
              <a:gd name="T73" fmla="*/ 2147483646 h 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4" h="66">
                <a:moveTo>
                  <a:pt x="75" y="0"/>
                </a:moveTo>
                <a:cubicBezTo>
                  <a:pt x="71" y="0"/>
                  <a:pt x="63" y="6"/>
                  <a:pt x="57" y="6"/>
                </a:cubicBezTo>
                <a:cubicBezTo>
                  <a:pt x="50" y="6"/>
                  <a:pt x="42" y="0"/>
                  <a:pt x="38" y="0"/>
                </a:cubicBezTo>
                <a:cubicBezTo>
                  <a:pt x="14" y="0"/>
                  <a:pt x="0" y="66"/>
                  <a:pt x="18" y="66"/>
                </a:cubicBezTo>
                <a:cubicBezTo>
                  <a:pt x="33" y="66"/>
                  <a:pt x="36" y="47"/>
                  <a:pt x="57" y="47"/>
                </a:cubicBezTo>
                <a:cubicBezTo>
                  <a:pt x="74" y="47"/>
                  <a:pt x="84" y="66"/>
                  <a:pt x="95" y="66"/>
                </a:cubicBezTo>
                <a:cubicBezTo>
                  <a:pt x="114" y="66"/>
                  <a:pt x="100" y="0"/>
                  <a:pt x="75" y="0"/>
                </a:cubicBezTo>
                <a:close/>
                <a:moveTo>
                  <a:pt x="37" y="37"/>
                </a:moveTo>
                <a:cubicBezTo>
                  <a:pt x="30" y="37"/>
                  <a:pt x="24" y="32"/>
                  <a:pt x="24" y="24"/>
                </a:cubicBezTo>
                <a:cubicBezTo>
                  <a:pt x="24" y="17"/>
                  <a:pt x="30" y="12"/>
                  <a:pt x="37" y="12"/>
                </a:cubicBezTo>
                <a:cubicBezTo>
                  <a:pt x="44" y="12"/>
                  <a:pt x="50" y="17"/>
                  <a:pt x="50" y="24"/>
                </a:cubicBezTo>
                <a:cubicBezTo>
                  <a:pt x="50" y="32"/>
                  <a:pt x="44" y="37"/>
                  <a:pt x="37" y="37"/>
                </a:cubicBezTo>
                <a:close/>
                <a:moveTo>
                  <a:pt x="71" y="30"/>
                </a:moveTo>
                <a:cubicBezTo>
                  <a:pt x="69" y="30"/>
                  <a:pt x="68" y="29"/>
                  <a:pt x="68" y="27"/>
                </a:cubicBezTo>
                <a:cubicBezTo>
                  <a:pt x="68" y="26"/>
                  <a:pt x="69" y="24"/>
                  <a:pt x="71" y="24"/>
                </a:cubicBezTo>
                <a:cubicBezTo>
                  <a:pt x="72" y="24"/>
                  <a:pt x="74" y="26"/>
                  <a:pt x="74" y="27"/>
                </a:cubicBezTo>
                <a:cubicBezTo>
                  <a:pt x="74" y="29"/>
                  <a:pt x="72" y="30"/>
                  <a:pt x="71" y="30"/>
                </a:cubicBezTo>
                <a:close/>
                <a:moveTo>
                  <a:pt x="80" y="39"/>
                </a:moveTo>
                <a:cubicBezTo>
                  <a:pt x="78" y="39"/>
                  <a:pt x="77" y="37"/>
                  <a:pt x="77" y="36"/>
                </a:cubicBezTo>
                <a:cubicBezTo>
                  <a:pt x="77" y="34"/>
                  <a:pt x="78" y="33"/>
                  <a:pt x="80" y="33"/>
                </a:cubicBezTo>
                <a:cubicBezTo>
                  <a:pt x="81" y="33"/>
                  <a:pt x="82" y="34"/>
                  <a:pt x="82" y="36"/>
                </a:cubicBezTo>
                <a:cubicBezTo>
                  <a:pt x="82" y="37"/>
                  <a:pt x="81" y="39"/>
                  <a:pt x="80" y="39"/>
                </a:cubicBezTo>
                <a:close/>
                <a:moveTo>
                  <a:pt x="80" y="22"/>
                </a:moveTo>
                <a:cubicBezTo>
                  <a:pt x="78" y="22"/>
                  <a:pt x="77" y="20"/>
                  <a:pt x="77" y="19"/>
                </a:cubicBezTo>
                <a:cubicBezTo>
                  <a:pt x="77" y="17"/>
                  <a:pt x="78" y="16"/>
                  <a:pt x="80" y="16"/>
                </a:cubicBezTo>
                <a:cubicBezTo>
                  <a:pt x="81" y="16"/>
                  <a:pt x="82" y="17"/>
                  <a:pt x="82" y="19"/>
                </a:cubicBezTo>
                <a:cubicBezTo>
                  <a:pt x="82" y="20"/>
                  <a:pt x="81" y="22"/>
                  <a:pt x="80" y="22"/>
                </a:cubicBezTo>
                <a:close/>
                <a:moveTo>
                  <a:pt x="88" y="30"/>
                </a:moveTo>
                <a:cubicBezTo>
                  <a:pt x="87" y="30"/>
                  <a:pt x="85" y="29"/>
                  <a:pt x="85" y="27"/>
                </a:cubicBezTo>
                <a:cubicBezTo>
                  <a:pt x="85" y="26"/>
                  <a:pt x="87" y="24"/>
                  <a:pt x="88" y="24"/>
                </a:cubicBezTo>
                <a:cubicBezTo>
                  <a:pt x="90" y="24"/>
                  <a:pt x="91" y="26"/>
                  <a:pt x="91" y="27"/>
                </a:cubicBezTo>
                <a:cubicBezTo>
                  <a:pt x="91" y="29"/>
                  <a:pt x="90" y="30"/>
                  <a:pt x="88" y="30"/>
                </a:cubicBezTo>
                <a:close/>
                <a:moveTo>
                  <a:pt x="37" y="17"/>
                </a:moveTo>
                <a:cubicBezTo>
                  <a:pt x="33" y="17"/>
                  <a:pt x="30" y="21"/>
                  <a:pt x="30" y="24"/>
                </a:cubicBezTo>
                <a:cubicBezTo>
                  <a:pt x="30" y="28"/>
                  <a:pt x="33" y="32"/>
                  <a:pt x="37" y="32"/>
                </a:cubicBezTo>
                <a:cubicBezTo>
                  <a:pt x="41" y="32"/>
                  <a:pt x="44" y="28"/>
                  <a:pt x="44" y="24"/>
                </a:cubicBezTo>
                <a:cubicBezTo>
                  <a:pt x="44" y="21"/>
                  <a:pt x="41" y="17"/>
                  <a:pt x="37" y="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13"/>
          <p:cNvSpPr>
            <a:spLocks noEditPoints="1"/>
          </p:cNvSpPr>
          <p:nvPr/>
        </p:nvSpPr>
        <p:spPr bwMode="auto">
          <a:xfrm>
            <a:off x="7217367" y="2668370"/>
            <a:ext cx="722241" cy="750607"/>
          </a:xfrm>
          <a:custGeom>
            <a:avLst/>
            <a:gdLst>
              <a:gd name="T0" fmla="*/ 2147483646 w 389"/>
              <a:gd name="T1" fmla="*/ 2147483646 h 404"/>
              <a:gd name="T2" fmla="*/ 2147483646 w 389"/>
              <a:gd name="T3" fmla="*/ 0 h 404"/>
              <a:gd name="T4" fmla="*/ 0 w 389"/>
              <a:gd name="T5" fmla="*/ 2147483646 h 404"/>
              <a:gd name="T6" fmla="*/ 2147483646 w 389"/>
              <a:gd name="T7" fmla="*/ 2147483646 h 404"/>
              <a:gd name="T8" fmla="*/ 2147483646 w 389"/>
              <a:gd name="T9" fmla="*/ 2147483646 h 404"/>
              <a:gd name="T10" fmla="*/ 2147483646 w 389"/>
              <a:gd name="T11" fmla="*/ 2147483646 h 404"/>
              <a:gd name="T12" fmla="*/ 2147483646 w 389"/>
              <a:gd name="T13" fmla="*/ 2147483646 h 404"/>
              <a:gd name="T14" fmla="*/ 0 w 389"/>
              <a:gd name="T15" fmla="*/ 2147483646 h 404"/>
              <a:gd name="T16" fmla="*/ 2147483646 w 389"/>
              <a:gd name="T17" fmla="*/ 2147483646 h 404"/>
              <a:gd name="T18" fmla="*/ 2147483646 w 389"/>
              <a:gd name="T19" fmla="*/ 2147483646 h 404"/>
              <a:gd name="T20" fmla="*/ 2147483646 w 389"/>
              <a:gd name="T21" fmla="*/ 2147483646 h 404"/>
              <a:gd name="T22" fmla="*/ 2147483646 w 389"/>
              <a:gd name="T23" fmla="*/ 2147483646 h 404"/>
              <a:gd name="T24" fmla="*/ 2147483646 w 389"/>
              <a:gd name="T25" fmla="*/ 2147483646 h 404"/>
              <a:gd name="T26" fmla="*/ 2147483646 w 389"/>
              <a:gd name="T27" fmla="*/ 2147483646 h 404"/>
              <a:gd name="T28" fmla="*/ 0 w 389"/>
              <a:gd name="T29" fmla="*/ 2147483646 h 404"/>
              <a:gd name="T30" fmla="*/ 2147483646 w 389"/>
              <a:gd name="T31" fmla="*/ 2147483646 h 404"/>
              <a:gd name="T32" fmla="*/ 2147483646 w 389"/>
              <a:gd name="T33" fmla="*/ 2147483646 h 404"/>
              <a:gd name="T34" fmla="*/ 2147483646 w 389"/>
              <a:gd name="T35" fmla="*/ 2147483646 h 404"/>
              <a:gd name="T36" fmla="*/ 2147483646 w 389"/>
              <a:gd name="T37" fmla="*/ 2147483646 h 40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89" h="404">
                <a:moveTo>
                  <a:pt x="389" y="131"/>
                </a:moveTo>
                <a:lnTo>
                  <a:pt x="194" y="0"/>
                </a:lnTo>
                <a:lnTo>
                  <a:pt x="0" y="131"/>
                </a:lnTo>
                <a:lnTo>
                  <a:pt x="194" y="262"/>
                </a:lnTo>
                <a:lnTo>
                  <a:pt x="389" y="131"/>
                </a:lnTo>
                <a:close/>
                <a:moveTo>
                  <a:pt x="194" y="290"/>
                </a:moveTo>
                <a:lnTo>
                  <a:pt x="23" y="176"/>
                </a:lnTo>
                <a:lnTo>
                  <a:pt x="0" y="199"/>
                </a:lnTo>
                <a:lnTo>
                  <a:pt x="194" y="330"/>
                </a:lnTo>
                <a:lnTo>
                  <a:pt x="389" y="199"/>
                </a:lnTo>
                <a:lnTo>
                  <a:pt x="366" y="176"/>
                </a:lnTo>
                <a:lnTo>
                  <a:pt x="194" y="290"/>
                </a:lnTo>
                <a:close/>
                <a:moveTo>
                  <a:pt x="194" y="364"/>
                </a:moveTo>
                <a:lnTo>
                  <a:pt x="23" y="250"/>
                </a:lnTo>
                <a:lnTo>
                  <a:pt x="0" y="273"/>
                </a:lnTo>
                <a:lnTo>
                  <a:pt x="194" y="404"/>
                </a:lnTo>
                <a:lnTo>
                  <a:pt x="389" y="273"/>
                </a:lnTo>
                <a:lnTo>
                  <a:pt x="366" y="250"/>
                </a:lnTo>
                <a:lnTo>
                  <a:pt x="194" y="36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17"/>
          <p:cNvSpPr>
            <a:spLocks/>
          </p:cNvSpPr>
          <p:nvPr/>
        </p:nvSpPr>
        <p:spPr bwMode="auto">
          <a:xfrm>
            <a:off x="9936137" y="2818929"/>
            <a:ext cx="408033" cy="541136"/>
          </a:xfrm>
          <a:custGeom>
            <a:avLst/>
            <a:gdLst>
              <a:gd name="T0" fmla="*/ 2147483646 w 193"/>
              <a:gd name="T1" fmla="*/ 0 h 256"/>
              <a:gd name="T2" fmla="*/ 0 w 193"/>
              <a:gd name="T3" fmla="*/ 2147483646 h 256"/>
              <a:gd name="T4" fmla="*/ 2147483646 w 193"/>
              <a:gd name="T5" fmla="*/ 2147483646 h 256"/>
              <a:gd name="T6" fmla="*/ 2147483646 w 193"/>
              <a:gd name="T7" fmla="*/ 2147483646 h 256"/>
              <a:gd name="T8" fmla="*/ 2147483646 w 193"/>
              <a:gd name="T9" fmla="*/ 2147483646 h 256"/>
              <a:gd name="T10" fmla="*/ 2147483646 w 193"/>
              <a:gd name="T11" fmla="*/ 2147483646 h 256"/>
              <a:gd name="T12" fmla="*/ 2147483646 w 193"/>
              <a:gd name="T13" fmla="*/ 2147483646 h 256"/>
              <a:gd name="T14" fmla="*/ 2147483646 w 193"/>
              <a:gd name="T15" fmla="*/ 2147483646 h 256"/>
              <a:gd name="T16" fmla="*/ 2147483646 w 193"/>
              <a:gd name="T17" fmla="*/ 2147483646 h 256"/>
              <a:gd name="T18" fmla="*/ 2147483646 w 193"/>
              <a:gd name="T19" fmla="*/ 2147483646 h 256"/>
              <a:gd name="T20" fmla="*/ 2147483646 w 193"/>
              <a:gd name="T21" fmla="*/ 2147483646 h 256"/>
              <a:gd name="T22" fmla="*/ 2147483646 w 193"/>
              <a:gd name="T23" fmla="*/ 2147483646 h 256"/>
              <a:gd name="T24" fmla="*/ 2147483646 w 193"/>
              <a:gd name="T25" fmla="*/ 2147483646 h 256"/>
              <a:gd name="T26" fmla="*/ 2147483646 w 193"/>
              <a:gd name="T27" fmla="*/ 2147483646 h 256"/>
              <a:gd name="T28" fmla="*/ 2147483646 w 193"/>
              <a:gd name="T29" fmla="*/ 2147483646 h 256"/>
              <a:gd name="T30" fmla="*/ 2147483646 w 193"/>
              <a:gd name="T31" fmla="*/ 2147483646 h 256"/>
              <a:gd name="T32" fmla="*/ 2147483646 w 193"/>
              <a:gd name="T33" fmla="*/ 2147483646 h 256"/>
              <a:gd name="T34" fmla="*/ 2147483646 w 193"/>
              <a:gd name="T35" fmla="*/ 2147483646 h 256"/>
              <a:gd name="T36" fmla="*/ 2147483646 w 193"/>
              <a:gd name="T37" fmla="*/ 2147483646 h 256"/>
              <a:gd name="T38" fmla="*/ 2147483646 w 193"/>
              <a:gd name="T39" fmla="*/ 2147483646 h 256"/>
              <a:gd name="T40" fmla="*/ 2147483646 w 193"/>
              <a:gd name="T41" fmla="*/ 2147483646 h 256"/>
              <a:gd name="T42" fmla="*/ 2147483646 w 193"/>
              <a:gd name="T43" fmla="*/ 2147483646 h 256"/>
              <a:gd name="T44" fmla="*/ 2147483646 w 193"/>
              <a:gd name="T45" fmla="*/ 2147483646 h 256"/>
              <a:gd name="T46" fmla="*/ 2147483646 w 193"/>
              <a:gd name="T47" fmla="*/ 2147483646 h 256"/>
              <a:gd name="T48" fmla="*/ 2147483646 w 193"/>
              <a:gd name="T49" fmla="*/ 2147483646 h 256"/>
              <a:gd name="T50" fmla="*/ 2147483646 w 193"/>
              <a:gd name="T51" fmla="*/ 2147483646 h 256"/>
              <a:gd name="T52" fmla="*/ 2147483646 w 193"/>
              <a:gd name="T53" fmla="*/ 2147483646 h 256"/>
              <a:gd name="T54" fmla="*/ 2147483646 w 193"/>
              <a:gd name="T55" fmla="*/ 2147483646 h 256"/>
              <a:gd name="T56" fmla="*/ 2147483646 w 193"/>
              <a:gd name="T57" fmla="*/ 2147483646 h 256"/>
              <a:gd name="T58" fmla="*/ 2147483646 w 193"/>
              <a:gd name="T59" fmla="*/ 2147483646 h 256"/>
              <a:gd name="T60" fmla="*/ 2147483646 w 193"/>
              <a:gd name="T61" fmla="*/ 2147483646 h 256"/>
              <a:gd name="T62" fmla="*/ 2147483646 w 193"/>
              <a:gd name="T63" fmla="*/ 0 h 2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93" h="256">
                <a:moveTo>
                  <a:pt x="97" y="0"/>
                </a:moveTo>
                <a:cubicBezTo>
                  <a:pt x="43" y="0"/>
                  <a:pt x="0" y="43"/>
                  <a:pt x="0" y="96"/>
                </a:cubicBezTo>
                <a:cubicBezTo>
                  <a:pt x="0" y="137"/>
                  <a:pt x="39" y="168"/>
                  <a:pt x="39" y="168"/>
                </a:cubicBezTo>
                <a:cubicBezTo>
                  <a:pt x="52" y="178"/>
                  <a:pt x="62" y="193"/>
                  <a:pt x="62" y="203"/>
                </a:cubicBezTo>
                <a:cubicBezTo>
                  <a:pt x="62" y="206"/>
                  <a:pt x="63" y="210"/>
                  <a:pt x="67" y="213"/>
                </a:cubicBezTo>
                <a:cubicBezTo>
                  <a:pt x="66" y="214"/>
                  <a:pt x="65" y="215"/>
                  <a:pt x="65" y="216"/>
                </a:cubicBezTo>
                <a:cubicBezTo>
                  <a:pt x="65" y="218"/>
                  <a:pt x="66" y="220"/>
                  <a:pt x="67" y="221"/>
                </a:cubicBezTo>
                <a:cubicBezTo>
                  <a:pt x="66" y="222"/>
                  <a:pt x="65" y="223"/>
                  <a:pt x="65" y="225"/>
                </a:cubicBezTo>
                <a:cubicBezTo>
                  <a:pt x="65" y="227"/>
                  <a:pt x="66" y="228"/>
                  <a:pt x="67" y="229"/>
                </a:cubicBezTo>
                <a:cubicBezTo>
                  <a:pt x="66" y="230"/>
                  <a:pt x="65" y="232"/>
                  <a:pt x="65" y="233"/>
                </a:cubicBezTo>
                <a:cubicBezTo>
                  <a:pt x="65" y="235"/>
                  <a:pt x="66" y="237"/>
                  <a:pt x="68" y="238"/>
                </a:cubicBezTo>
                <a:cubicBezTo>
                  <a:pt x="67" y="239"/>
                  <a:pt x="67" y="240"/>
                  <a:pt x="67" y="242"/>
                </a:cubicBezTo>
                <a:cubicBezTo>
                  <a:pt x="67" y="244"/>
                  <a:pt x="68" y="246"/>
                  <a:pt x="70" y="247"/>
                </a:cubicBezTo>
                <a:cubicBezTo>
                  <a:pt x="70" y="247"/>
                  <a:pt x="70" y="247"/>
                  <a:pt x="70" y="247"/>
                </a:cubicBezTo>
                <a:cubicBezTo>
                  <a:pt x="77" y="254"/>
                  <a:pt x="77" y="254"/>
                  <a:pt x="77" y="254"/>
                </a:cubicBezTo>
                <a:cubicBezTo>
                  <a:pt x="78" y="256"/>
                  <a:pt x="80" y="256"/>
                  <a:pt x="82" y="256"/>
                </a:cubicBezTo>
                <a:cubicBezTo>
                  <a:pt x="111" y="256"/>
                  <a:pt x="111" y="256"/>
                  <a:pt x="111" y="256"/>
                </a:cubicBezTo>
                <a:cubicBezTo>
                  <a:pt x="113" y="256"/>
                  <a:pt x="115" y="256"/>
                  <a:pt x="116" y="254"/>
                </a:cubicBezTo>
                <a:cubicBezTo>
                  <a:pt x="123" y="247"/>
                  <a:pt x="123" y="247"/>
                  <a:pt x="123" y="247"/>
                </a:cubicBezTo>
                <a:cubicBezTo>
                  <a:pt x="123" y="247"/>
                  <a:pt x="123" y="247"/>
                  <a:pt x="124" y="247"/>
                </a:cubicBezTo>
                <a:cubicBezTo>
                  <a:pt x="125" y="246"/>
                  <a:pt x="127" y="244"/>
                  <a:pt x="127" y="242"/>
                </a:cubicBezTo>
                <a:cubicBezTo>
                  <a:pt x="127" y="240"/>
                  <a:pt x="126" y="239"/>
                  <a:pt x="126" y="238"/>
                </a:cubicBezTo>
                <a:cubicBezTo>
                  <a:pt x="127" y="237"/>
                  <a:pt x="128" y="235"/>
                  <a:pt x="128" y="233"/>
                </a:cubicBezTo>
                <a:cubicBezTo>
                  <a:pt x="128" y="232"/>
                  <a:pt x="128" y="230"/>
                  <a:pt x="126" y="229"/>
                </a:cubicBezTo>
                <a:cubicBezTo>
                  <a:pt x="128" y="228"/>
                  <a:pt x="128" y="227"/>
                  <a:pt x="128" y="225"/>
                </a:cubicBezTo>
                <a:cubicBezTo>
                  <a:pt x="128" y="223"/>
                  <a:pt x="128" y="222"/>
                  <a:pt x="126" y="221"/>
                </a:cubicBezTo>
                <a:cubicBezTo>
                  <a:pt x="128" y="220"/>
                  <a:pt x="128" y="218"/>
                  <a:pt x="128" y="216"/>
                </a:cubicBezTo>
                <a:cubicBezTo>
                  <a:pt x="128" y="215"/>
                  <a:pt x="128" y="214"/>
                  <a:pt x="127" y="213"/>
                </a:cubicBezTo>
                <a:cubicBezTo>
                  <a:pt x="130" y="210"/>
                  <a:pt x="132" y="206"/>
                  <a:pt x="132" y="203"/>
                </a:cubicBezTo>
                <a:cubicBezTo>
                  <a:pt x="132" y="193"/>
                  <a:pt x="142" y="178"/>
                  <a:pt x="154" y="168"/>
                </a:cubicBezTo>
                <a:cubicBezTo>
                  <a:pt x="154" y="168"/>
                  <a:pt x="193" y="137"/>
                  <a:pt x="193" y="96"/>
                </a:cubicBezTo>
                <a:cubicBezTo>
                  <a:pt x="193" y="43"/>
                  <a:pt x="150" y="0"/>
                  <a:pt x="97" y="0"/>
                </a:cubicBezTo>
                <a:close/>
              </a:path>
            </a:pathLst>
          </a:custGeom>
          <a:solidFill>
            <a:schemeClr val="bg1"/>
          </a:solidFill>
          <a:ln>
            <a:noFill/>
          </a:ln>
        </p:spPr>
        <p:txBody>
          <a:bodyPr/>
          <a:lstStyle/>
          <a:p>
            <a:endParaRPr lang="zh-CN" altLang="en-US"/>
          </a:p>
        </p:txBody>
      </p:sp>
      <p:sp>
        <p:nvSpPr>
          <p:cNvPr id="23" name="Freeform 18"/>
          <p:cNvSpPr>
            <a:spLocks/>
          </p:cNvSpPr>
          <p:nvPr/>
        </p:nvSpPr>
        <p:spPr bwMode="auto">
          <a:xfrm>
            <a:off x="10117242" y="2585454"/>
            <a:ext cx="37095" cy="183288"/>
          </a:xfrm>
          <a:custGeom>
            <a:avLst/>
            <a:gdLst>
              <a:gd name="T0" fmla="*/ 2147483646 w 17"/>
              <a:gd name="T1" fmla="*/ 2147483646 h 87"/>
              <a:gd name="T2" fmla="*/ 2147483646 w 17"/>
              <a:gd name="T3" fmla="*/ 2147483646 h 87"/>
              <a:gd name="T4" fmla="*/ 2147483646 w 17"/>
              <a:gd name="T5" fmla="*/ 2147483646 h 87"/>
              <a:gd name="T6" fmla="*/ 0 w 17"/>
              <a:gd name="T7" fmla="*/ 2147483646 h 87"/>
              <a:gd name="T8" fmla="*/ 0 w 17"/>
              <a:gd name="T9" fmla="*/ 2147483646 h 87"/>
              <a:gd name="T10" fmla="*/ 2147483646 w 17"/>
              <a:gd name="T11" fmla="*/ 0 h 87"/>
              <a:gd name="T12" fmla="*/ 2147483646 w 17"/>
              <a:gd name="T13" fmla="*/ 0 h 87"/>
              <a:gd name="T14" fmla="*/ 2147483646 w 17"/>
              <a:gd name="T15" fmla="*/ 2147483646 h 87"/>
              <a:gd name="T16" fmla="*/ 2147483646 w 17"/>
              <a:gd name="T17" fmla="*/ 2147483646 h 8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 h="87">
                <a:moveTo>
                  <a:pt x="17" y="79"/>
                </a:moveTo>
                <a:cubicBezTo>
                  <a:pt x="17" y="83"/>
                  <a:pt x="13" y="87"/>
                  <a:pt x="8" y="87"/>
                </a:cubicBezTo>
                <a:cubicBezTo>
                  <a:pt x="8" y="87"/>
                  <a:pt x="8" y="87"/>
                  <a:pt x="8" y="87"/>
                </a:cubicBezTo>
                <a:cubicBezTo>
                  <a:pt x="4" y="87"/>
                  <a:pt x="0" y="83"/>
                  <a:pt x="0" y="79"/>
                </a:cubicBezTo>
                <a:cubicBezTo>
                  <a:pt x="0" y="9"/>
                  <a:pt x="0" y="9"/>
                  <a:pt x="0" y="9"/>
                </a:cubicBezTo>
                <a:cubicBezTo>
                  <a:pt x="0" y="4"/>
                  <a:pt x="4" y="0"/>
                  <a:pt x="8" y="0"/>
                </a:cubicBezTo>
                <a:cubicBezTo>
                  <a:pt x="8" y="0"/>
                  <a:pt x="8" y="0"/>
                  <a:pt x="8" y="0"/>
                </a:cubicBezTo>
                <a:cubicBezTo>
                  <a:pt x="13" y="0"/>
                  <a:pt x="16" y="4"/>
                  <a:pt x="16" y="9"/>
                </a:cubicBezTo>
                <a:lnTo>
                  <a:pt x="17" y="79"/>
                </a:lnTo>
                <a:close/>
              </a:path>
            </a:pathLst>
          </a:custGeom>
          <a:solidFill>
            <a:schemeClr val="bg1"/>
          </a:solidFill>
          <a:ln>
            <a:noFill/>
          </a:ln>
        </p:spPr>
        <p:txBody>
          <a:bodyPr/>
          <a:lstStyle/>
          <a:p>
            <a:endParaRPr lang="zh-CN" altLang="en-US"/>
          </a:p>
        </p:txBody>
      </p:sp>
      <p:sp>
        <p:nvSpPr>
          <p:cNvPr id="24" name="Freeform 19"/>
          <p:cNvSpPr>
            <a:spLocks/>
          </p:cNvSpPr>
          <p:nvPr/>
        </p:nvSpPr>
        <p:spPr bwMode="auto">
          <a:xfrm>
            <a:off x="10259073" y="2646550"/>
            <a:ext cx="117828" cy="165832"/>
          </a:xfrm>
          <a:custGeom>
            <a:avLst/>
            <a:gdLst>
              <a:gd name="T0" fmla="*/ 2147483646 w 56"/>
              <a:gd name="T1" fmla="*/ 2147483646 h 79"/>
              <a:gd name="T2" fmla="*/ 2147483646 w 56"/>
              <a:gd name="T3" fmla="*/ 2147483646 h 79"/>
              <a:gd name="T4" fmla="*/ 2147483646 w 56"/>
              <a:gd name="T5" fmla="*/ 2147483646 h 79"/>
              <a:gd name="T6" fmla="*/ 2147483646 w 56"/>
              <a:gd name="T7" fmla="*/ 2147483646 h 79"/>
              <a:gd name="T8" fmla="*/ 2147483646 w 56"/>
              <a:gd name="T9" fmla="*/ 2147483646 h 79"/>
              <a:gd name="T10" fmla="*/ 2147483646 w 56"/>
              <a:gd name="T11" fmla="*/ 2147483646 h 79"/>
              <a:gd name="T12" fmla="*/ 2147483646 w 56"/>
              <a:gd name="T13" fmla="*/ 2147483646 h 79"/>
              <a:gd name="T14" fmla="*/ 2147483646 w 56"/>
              <a:gd name="T15" fmla="*/ 2147483646 h 79"/>
              <a:gd name="T16" fmla="*/ 2147483646 w 56"/>
              <a:gd name="T17" fmla="*/ 2147483646 h 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6" h="79">
                <a:moveTo>
                  <a:pt x="16" y="74"/>
                </a:moveTo>
                <a:cubicBezTo>
                  <a:pt x="14" y="77"/>
                  <a:pt x="9" y="79"/>
                  <a:pt x="5" y="76"/>
                </a:cubicBezTo>
                <a:cubicBezTo>
                  <a:pt x="5" y="76"/>
                  <a:pt x="5" y="76"/>
                  <a:pt x="5" y="76"/>
                </a:cubicBezTo>
                <a:cubicBezTo>
                  <a:pt x="1" y="74"/>
                  <a:pt x="0" y="69"/>
                  <a:pt x="2" y="65"/>
                </a:cubicBezTo>
                <a:cubicBezTo>
                  <a:pt x="40" y="6"/>
                  <a:pt x="40" y="6"/>
                  <a:pt x="40" y="6"/>
                </a:cubicBezTo>
                <a:cubicBezTo>
                  <a:pt x="42" y="2"/>
                  <a:pt x="47" y="0"/>
                  <a:pt x="51" y="3"/>
                </a:cubicBezTo>
                <a:cubicBezTo>
                  <a:pt x="51" y="3"/>
                  <a:pt x="51" y="3"/>
                  <a:pt x="51" y="3"/>
                </a:cubicBezTo>
                <a:cubicBezTo>
                  <a:pt x="55" y="5"/>
                  <a:pt x="56" y="11"/>
                  <a:pt x="54" y="14"/>
                </a:cubicBezTo>
                <a:lnTo>
                  <a:pt x="16" y="74"/>
                </a:lnTo>
                <a:close/>
              </a:path>
            </a:pathLst>
          </a:custGeom>
          <a:solidFill>
            <a:schemeClr val="bg1"/>
          </a:solidFill>
          <a:ln>
            <a:noFill/>
          </a:ln>
        </p:spPr>
        <p:txBody>
          <a:bodyPr/>
          <a:lstStyle/>
          <a:p>
            <a:endParaRPr lang="zh-CN" altLang="en-US"/>
          </a:p>
        </p:txBody>
      </p:sp>
      <p:sp>
        <p:nvSpPr>
          <p:cNvPr id="25" name="Freeform 20"/>
          <p:cNvSpPr>
            <a:spLocks/>
          </p:cNvSpPr>
          <p:nvPr/>
        </p:nvSpPr>
        <p:spPr bwMode="auto">
          <a:xfrm>
            <a:off x="10359444" y="2829838"/>
            <a:ext cx="174560" cy="98191"/>
          </a:xfrm>
          <a:custGeom>
            <a:avLst/>
            <a:gdLst>
              <a:gd name="T0" fmla="*/ 2147483646 w 83"/>
              <a:gd name="T1" fmla="*/ 2147483646 h 47"/>
              <a:gd name="T2" fmla="*/ 2147483646 w 83"/>
              <a:gd name="T3" fmla="*/ 2147483646 h 47"/>
              <a:gd name="T4" fmla="*/ 2147483646 w 83"/>
              <a:gd name="T5" fmla="*/ 2147483646 h 47"/>
              <a:gd name="T6" fmla="*/ 2147483646 w 83"/>
              <a:gd name="T7" fmla="*/ 2147483646 h 47"/>
              <a:gd name="T8" fmla="*/ 2147483646 w 83"/>
              <a:gd name="T9" fmla="*/ 2147483646 h 47"/>
              <a:gd name="T10" fmla="*/ 2147483646 w 83"/>
              <a:gd name="T11" fmla="*/ 2147483646 h 47"/>
              <a:gd name="T12" fmla="*/ 2147483646 w 83"/>
              <a:gd name="T13" fmla="*/ 2147483646 h 47"/>
              <a:gd name="T14" fmla="*/ 2147483646 w 83"/>
              <a:gd name="T15" fmla="*/ 2147483646 h 47"/>
              <a:gd name="T16" fmla="*/ 2147483646 w 83"/>
              <a:gd name="T17" fmla="*/ 2147483646 h 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47">
                <a:moveTo>
                  <a:pt x="13" y="45"/>
                </a:moveTo>
                <a:cubicBezTo>
                  <a:pt x="9" y="47"/>
                  <a:pt x="4" y="45"/>
                  <a:pt x="2" y="41"/>
                </a:cubicBezTo>
                <a:cubicBezTo>
                  <a:pt x="2" y="41"/>
                  <a:pt x="2" y="41"/>
                  <a:pt x="2" y="41"/>
                </a:cubicBezTo>
                <a:cubicBezTo>
                  <a:pt x="0" y="37"/>
                  <a:pt x="2" y="32"/>
                  <a:pt x="6" y="30"/>
                </a:cubicBezTo>
                <a:cubicBezTo>
                  <a:pt x="70" y="2"/>
                  <a:pt x="70" y="2"/>
                  <a:pt x="70" y="2"/>
                </a:cubicBezTo>
                <a:cubicBezTo>
                  <a:pt x="74" y="0"/>
                  <a:pt x="79" y="2"/>
                  <a:pt x="81" y="6"/>
                </a:cubicBezTo>
                <a:cubicBezTo>
                  <a:pt x="81" y="6"/>
                  <a:pt x="81" y="6"/>
                  <a:pt x="81" y="6"/>
                </a:cubicBezTo>
                <a:cubicBezTo>
                  <a:pt x="83" y="10"/>
                  <a:pt x="81" y="15"/>
                  <a:pt x="77" y="17"/>
                </a:cubicBezTo>
                <a:lnTo>
                  <a:pt x="13" y="45"/>
                </a:lnTo>
                <a:close/>
              </a:path>
            </a:pathLst>
          </a:custGeom>
          <a:solidFill>
            <a:schemeClr val="bg1"/>
          </a:solidFill>
          <a:ln>
            <a:noFill/>
          </a:ln>
        </p:spPr>
        <p:txBody>
          <a:bodyPr/>
          <a:lstStyle/>
          <a:p>
            <a:endParaRPr lang="zh-CN" altLang="en-US"/>
          </a:p>
        </p:txBody>
      </p:sp>
      <p:sp>
        <p:nvSpPr>
          <p:cNvPr id="26" name="Freeform 21"/>
          <p:cNvSpPr>
            <a:spLocks/>
          </p:cNvSpPr>
          <p:nvPr/>
        </p:nvSpPr>
        <p:spPr bwMode="auto">
          <a:xfrm>
            <a:off x="10383446" y="3037128"/>
            <a:ext cx="183288" cy="58913"/>
          </a:xfrm>
          <a:custGeom>
            <a:avLst/>
            <a:gdLst>
              <a:gd name="T0" fmla="*/ 2147483646 w 87"/>
              <a:gd name="T1" fmla="*/ 2147483646 h 27"/>
              <a:gd name="T2" fmla="*/ 0 w 87"/>
              <a:gd name="T3" fmla="*/ 2147483646 h 27"/>
              <a:gd name="T4" fmla="*/ 0 w 87"/>
              <a:gd name="T5" fmla="*/ 2147483646 h 27"/>
              <a:gd name="T6" fmla="*/ 2147483646 w 87"/>
              <a:gd name="T7" fmla="*/ 2147483646 h 27"/>
              <a:gd name="T8" fmla="*/ 2147483646 w 87"/>
              <a:gd name="T9" fmla="*/ 2147483646 h 27"/>
              <a:gd name="T10" fmla="*/ 2147483646 w 87"/>
              <a:gd name="T11" fmla="*/ 2147483646 h 27"/>
              <a:gd name="T12" fmla="*/ 2147483646 w 87"/>
              <a:gd name="T13" fmla="*/ 2147483646 h 27"/>
              <a:gd name="T14" fmla="*/ 2147483646 w 87"/>
              <a:gd name="T15" fmla="*/ 2147483646 h 27"/>
              <a:gd name="T16" fmla="*/ 2147483646 w 87"/>
              <a:gd name="T17" fmla="*/ 2147483646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7" h="27">
                <a:moveTo>
                  <a:pt x="8" y="17"/>
                </a:moveTo>
                <a:cubicBezTo>
                  <a:pt x="3" y="17"/>
                  <a:pt x="0" y="12"/>
                  <a:pt x="0" y="8"/>
                </a:cubicBezTo>
                <a:cubicBezTo>
                  <a:pt x="0" y="8"/>
                  <a:pt x="0" y="8"/>
                  <a:pt x="0" y="8"/>
                </a:cubicBezTo>
                <a:cubicBezTo>
                  <a:pt x="1" y="3"/>
                  <a:pt x="5" y="0"/>
                  <a:pt x="10" y="1"/>
                </a:cubicBezTo>
                <a:cubicBezTo>
                  <a:pt x="79" y="10"/>
                  <a:pt x="79" y="10"/>
                  <a:pt x="79" y="10"/>
                </a:cubicBezTo>
                <a:cubicBezTo>
                  <a:pt x="84" y="11"/>
                  <a:pt x="87" y="15"/>
                  <a:pt x="86" y="20"/>
                </a:cubicBezTo>
                <a:cubicBezTo>
                  <a:pt x="86" y="20"/>
                  <a:pt x="86" y="20"/>
                  <a:pt x="86" y="20"/>
                </a:cubicBezTo>
                <a:cubicBezTo>
                  <a:pt x="86" y="24"/>
                  <a:pt x="81" y="27"/>
                  <a:pt x="77" y="27"/>
                </a:cubicBezTo>
                <a:lnTo>
                  <a:pt x="8" y="17"/>
                </a:lnTo>
                <a:close/>
              </a:path>
            </a:pathLst>
          </a:custGeom>
          <a:solidFill>
            <a:schemeClr val="bg1"/>
          </a:solidFill>
          <a:ln>
            <a:noFill/>
          </a:ln>
        </p:spPr>
        <p:txBody>
          <a:bodyPr/>
          <a:lstStyle/>
          <a:p>
            <a:endParaRPr lang="zh-CN" altLang="en-US"/>
          </a:p>
        </p:txBody>
      </p:sp>
      <p:sp>
        <p:nvSpPr>
          <p:cNvPr id="27" name="Freeform 22"/>
          <p:cNvSpPr>
            <a:spLocks/>
          </p:cNvSpPr>
          <p:nvPr/>
        </p:nvSpPr>
        <p:spPr bwMode="auto">
          <a:xfrm>
            <a:off x="10320168" y="3174594"/>
            <a:ext cx="150557" cy="135284"/>
          </a:xfrm>
          <a:custGeom>
            <a:avLst/>
            <a:gdLst>
              <a:gd name="T0" fmla="*/ 2147483646 w 72"/>
              <a:gd name="T1" fmla="*/ 2147483646 h 64"/>
              <a:gd name="T2" fmla="*/ 2147483646 w 72"/>
              <a:gd name="T3" fmla="*/ 2147483646 h 64"/>
              <a:gd name="T4" fmla="*/ 2147483646 w 72"/>
              <a:gd name="T5" fmla="*/ 2147483646 h 64"/>
              <a:gd name="T6" fmla="*/ 2147483646 w 72"/>
              <a:gd name="T7" fmla="*/ 2147483646 h 64"/>
              <a:gd name="T8" fmla="*/ 2147483646 w 72"/>
              <a:gd name="T9" fmla="*/ 2147483646 h 64"/>
              <a:gd name="T10" fmla="*/ 2147483646 w 72"/>
              <a:gd name="T11" fmla="*/ 2147483646 h 64"/>
              <a:gd name="T12" fmla="*/ 2147483646 w 72"/>
              <a:gd name="T13" fmla="*/ 2147483646 h 64"/>
              <a:gd name="T14" fmla="*/ 2147483646 w 72"/>
              <a:gd name="T15" fmla="*/ 2147483646 h 64"/>
              <a:gd name="T16" fmla="*/ 2147483646 w 72"/>
              <a:gd name="T17" fmla="*/ 2147483646 h 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2" h="64">
                <a:moveTo>
                  <a:pt x="4" y="15"/>
                </a:moveTo>
                <a:cubicBezTo>
                  <a:pt x="0" y="12"/>
                  <a:pt x="0" y="7"/>
                  <a:pt x="3" y="4"/>
                </a:cubicBezTo>
                <a:cubicBezTo>
                  <a:pt x="3" y="4"/>
                  <a:pt x="3" y="4"/>
                  <a:pt x="3" y="4"/>
                </a:cubicBezTo>
                <a:cubicBezTo>
                  <a:pt x="6" y="0"/>
                  <a:pt x="11" y="0"/>
                  <a:pt x="15" y="3"/>
                </a:cubicBezTo>
                <a:cubicBezTo>
                  <a:pt x="68" y="49"/>
                  <a:pt x="68" y="49"/>
                  <a:pt x="68" y="49"/>
                </a:cubicBezTo>
                <a:cubicBezTo>
                  <a:pt x="71" y="51"/>
                  <a:pt x="72" y="57"/>
                  <a:pt x="69" y="60"/>
                </a:cubicBezTo>
                <a:cubicBezTo>
                  <a:pt x="69" y="60"/>
                  <a:pt x="69" y="60"/>
                  <a:pt x="69" y="60"/>
                </a:cubicBezTo>
                <a:cubicBezTo>
                  <a:pt x="66" y="64"/>
                  <a:pt x="60" y="64"/>
                  <a:pt x="57" y="61"/>
                </a:cubicBezTo>
                <a:lnTo>
                  <a:pt x="4" y="15"/>
                </a:lnTo>
                <a:close/>
              </a:path>
            </a:pathLst>
          </a:custGeom>
          <a:solidFill>
            <a:schemeClr val="bg1"/>
          </a:solidFill>
          <a:ln>
            <a:noFill/>
          </a:ln>
        </p:spPr>
        <p:txBody>
          <a:bodyPr/>
          <a:lstStyle/>
          <a:p>
            <a:endParaRPr lang="zh-CN" altLang="en-US"/>
          </a:p>
        </p:txBody>
      </p:sp>
      <p:sp>
        <p:nvSpPr>
          <p:cNvPr id="28" name="Freeform 23"/>
          <p:cNvSpPr>
            <a:spLocks/>
          </p:cNvSpPr>
          <p:nvPr/>
        </p:nvSpPr>
        <p:spPr bwMode="auto">
          <a:xfrm>
            <a:off x="9800853" y="3174594"/>
            <a:ext cx="150557" cy="137467"/>
          </a:xfrm>
          <a:custGeom>
            <a:avLst/>
            <a:gdLst>
              <a:gd name="T0" fmla="*/ 2147483646 w 71"/>
              <a:gd name="T1" fmla="*/ 2147483646 h 65"/>
              <a:gd name="T2" fmla="*/ 2147483646 w 71"/>
              <a:gd name="T3" fmla="*/ 2147483646 h 65"/>
              <a:gd name="T4" fmla="*/ 2147483646 w 71"/>
              <a:gd name="T5" fmla="*/ 2147483646 h 65"/>
              <a:gd name="T6" fmla="*/ 2147483646 w 71"/>
              <a:gd name="T7" fmla="*/ 2147483646 h 65"/>
              <a:gd name="T8" fmla="*/ 2147483646 w 71"/>
              <a:gd name="T9" fmla="*/ 2147483646 h 65"/>
              <a:gd name="T10" fmla="*/ 2147483646 w 71"/>
              <a:gd name="T11" fmla="*/ 2147483646 h 65"/>
              <a:gd name="T12" fmla="*/ 2147483646 w 71"/>
              <a:gd name="T13" fmla="*/ 2147483646 h 65"/>
              <a:gd name="T14" fmla="*/ 2147483646 w 71"/>
              <a:gd name="T15" fmla="*/ 2147483646 h 65"/>
              <a:gd name="T16" fmla="*/ 2147483646 w 71"/>
              <a:gd name="T17" fmla="*/ 2147483646 h 6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1" h="65">
                <a:moveTo>
                  <a:pt x="56" y="3"/>
                </a:moveTo>
                <a:cubicBezTo>
                  <a:pt x="60" y="0"/>
                  <a:pt x="65" y="1"/>
                  <a:pt x="68" y="4"/>
                </a:cubicBezTo>
                <a:cubicBezTo>
                  <a:pt x="68" y="4"/>
                  <a:pt x="68" y="4"/>
                  <a:pt x="68" y="4"/>
                </a:cubicBezTo>
                <a:cubicBezTo>
                  <a:pt x="71" y="8"/>
                  <a:pt x="71" y="13"/>
                  <a:pt x="67" y="16"/>
                </a:cubicBezTo>
                <a:cubicBezTo>
                  <a:pt x="14" y="62"/>
                  <a:pt x="14" y="62"/>
                  <a:pt x="14" y="62"/>
                </a:cubicBezTo>
                <a:cubicBezTo>
                  <a:pt x="11" y="65"/>
                  <a:pt x="6" y="64"/>
                  <a:pt x="3" y="61"/>
                </a:cubicBezTo>
                <a:cubicBezTo>
                  <a:pt x="3" y="61"/>
                  <a:pt x="3" y="61"/>
                  <a:pt x="3" y="61"/>
                </a:cubicBezTo>
                <a:cubicBezTo>
                  <a:pt x="0" y="58"/>
                  <a:pt x="0" y="52"/>
                  <a:pt x="3" y="49"/>
                </a:cubicBezTo>
                <a:lnTo>
                  <a:pt x="56" y="3"/>
                </a:lnTo>
                <a:close/>
              </a:path>
            </a:pathLst>
          </a:custGeom>
          <a:solidFill>
            <a:schemeClr val="bg1"/>
          </a:solidFill>
          <a:ln>
            <a:noFill/>
          </a:ln>
        </p:spPr>
        <p:txBody>
          <a:bodyPr/>
          <a:lstStyle/>
          <a:p>
            <a:endParaRPr lang="zh-CN" altLang="en-US"/>
          </a:p>
        </p:txBody>
      </p:sp>
      <p:sp>
        <p:nvSpPr>
          <p:cNvPr id="29" name="Freeform 24"/>
          <p:cNvSpPr>
            <a:spLocks/>
          </p:cNvSpPr>
          <p:nvPr/>
        </p:nvSpPr>
        <p:spPr bwMode="auto">
          <a:xfrm>
            <a:off x="9704845" y="3037128"/>
            <a:ext cx="183288" cy="61096"/>
          </a:xfrm>
          <a:custGeom>
            <a:avLst/>
            <a:gdLst>
              <a:gd name="T0" fmla="*/ 2147483646 w 87"/>
              <a:gd name="T1" fmla="*/ 2147483646 h 28"/>
              <a:gd name="T2" fmla="*/ 2147483646 w 87"/>
              <a:gd name="T3" fmla="*/ 2147483646 h 28"/>
              <a:gd name="T4" fmla="*/ 2147483646 w 87"/>
              <a:gd name="T5" fmla="*/ 2147483646 h 28"/>
              <a:gd name="T6" fmla="*/ 2147483646 w 87"/>
              <a:gd name="T7" fmla="*/ 2147483646 h 28"/>
              <a:gd name="T8" fmla="*/ 2147483646 w 87"/>
              <a:gd name="T9" fmla="*/ 2147483646 h 28"/>
              <a:gd name="T10" fmla="*/ 0 w 87"/>
              <a:gd name="T11" fmla="*/ 2147483646 h 28"/>
              <a:gd name="T12" fmla="*/ 0 w 87"/>
              <a:gd name="T13" fmla="*/ 2147483646 h 28"/>
              <a:gd name="T14" fmla="*/ 2147483646 w 87"/>
              <a:gd name="T15" fmla="*/ 2147483646 h 28"/>
              <a:gd name="T16" fmla="*/ 2147483646 w 87"/>
              <a:gd name="T17" fmla="*/ 2147483646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7" h="28">
                <a:moveTo>
                  <a:pt x="77" y="1"/>
                </a:moveTo>
                <a:cubicBezTo>
                  <a:pt x="81" y="0"/>
                  <a:pt x="86" y="3"/>
                  <a:pt x="86" y="8"/>
                </a:cubicBezTo>
                <a:cubicBezTo>
                  <a:pt x="86" y="8"/>
                  <a:pt x="86" y="8"/>
                  <a:pt x="86" y="8"/>
                </a:cubicBezTo>
                <a:cubicBezTo>
                  <a:pt x="87" y="12"/>
                  <a:pt x="84" y="17"/>
                  <a:pt x="79" y="17"/>
                </a:cubicBezTo>
                <a:cubicBezTo>
                  <a:pt x="10" y="27"/>
                  <a:pt x="10" y="27"/>
                  <a:pt x="10" y="27"/>
                </a:cubicBezTo>
                <a:cubicBezTo>
                  <a:pt x="5" y="28"/>
                  <a:pt x="1" y="24"/>
                  <a:pt x="0" y="20"/>
                </a:cubicBezTo>
                <a:cubicBezTo>
                  <a:pt x="0" y="20"/>
                  <a:pt x="0" y="20"/>
                  <a:pt x="0" y="20"/>
                </a:cubicBezTo>
                <a:cubicBezTo>
                  <a:pt x="0" y="15"/>
                  <a:pt x="3" y="11"/>
                  <a:pt x="7" y="10"/>
                </a:cubicBezTo>
                <a:lnTo>
                  <a:pt x="77" y="1"/>
                </a:lnTo>
                <a:close/>
              </a:path>
            </a:pathLst>
          </a:custGeom>
          <a:solidFill>
            <a:schemeClr val="bg1"/>
          </a:solidFill>
          <a:ln>
            <a:noFill/>
          </a:ln>
        </p:spPr>
        <p:txBody>
          <a:bodyPr/>
          <a:lstStyle/>
          <a:p>
            <a:endParaRPr lang="zh-CN" altLang="en-US"/>
          </a:p>
        </p:txBody>
      </p:sp>
      <p:sp>
        <p:nvSpPr>
          <p:cNvPr id="30" name="Freeform 25"/>
          <p:cNvSpPr>
            <a:spLocks/>
          </p:cNvSpPr>
          <p:nvPr/>
        </p:nvSpPr>
        <p:spPr bwMode="auto">
          <a:xfrm>
            <a:off x="9735393" y="2829838"/>
            <a:ext cx="174560" cy="100372"/>
          </a:xfrm>
          <a:custGeom>
            <a:avLst/>
            <a:gdLst>
              <a:gd name="T0" fmla="*/ 2147483646 w 83"/>
              <a:gd name="T1" fmla="*/ 2147483646 h 48"/>
              <a:gd name="T2" fmla="*/ 2147483646 w 83"/>
              <a:gd name="T3" fmla="*/ 2147483646 h 48"/>
              <a:gd name="T4" fmla="*/ 2147483646 w 83"/>
              <a:gd name="T5" fmla="*/ 2147483646 h 48"/>
              <a:gd name="T6" fmla="*/ 2147483646 w 83"/>
              <a:gd name="T7" fmla="*/ 2147483646 h 48"/>
              <a:gd name="T8" fmla="*/ 2147483646 w 83"/>
              <a:gd name="T9" fmla="*/ 2147483646 h 48"/>
              <a:gd name="T10" fmla="*/ 2147483646 w 83"/>
              <a:gd name="T11" fmla="*/ 2147483646 h 48"/>
              <a:gd name="T12" fmla="*/ 2147483646 w 83"/>
              <a:gd name="T13" fmla="*/ 2147483646 h 48"/>
              <a:gd name="T14" fmla="*/ 2147483646 w 83"/>
              <a:gd name="T15" fmla="*/ 2147483646 h 48"/>
              <a:gd name="T16" fmla="*/ 2147483646 w 83"/>
              <a:gd name="T17" fmla="*/ 2147483646 h 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48">
                <a:moveTo>
                  <a:pt x="77" y="30"/>
                </a:moveTo>
                <a:cubicBezTo>
                  <a:pt x="81" y="32"/>
                  <a:pt x="83" y="37"/>
                  <a:pt x="81" y="41"/>
                </a:cubicBezTo>
                <a:cubicBezTo>
                  <a:pt x="81" y="41"/>
                  <a:pt x="81" y="41"/>
                  <a:pt x="81" y="41"/>
                </a:cubicBezTo>
                <a:cubicBezTo>
                  <a:pt x="80" y="46"/>
                  <a:pt x="75" y="48"/>
                  <a:pt x="70" y="46"/>
                </a:cubicBezTo>
                <a:cubicBezTo>
                  <a:pt x="6" y="17"/>
                  <a:pt x="6" y="17"/>
                  <a:pt x="6" y="17"/>
                </a:cubicBezTo>
                <a:cubicBezTo>
                  <a:pt x="2" y="15"/>
                  <a:pt x="0" y="10"/>
                  <a:pt x="2" y="6"/>
                </a:cubicBezTo>
                <a:cubicBezTo>
                  <a:pt x="2" y="6"/>
                  <a:pt x="2" y="6"/>
                  <a:pt x="2" y="6"/>
                </a:cubicBezTo>
                <a:cubicBezTo>
                  <a:pt x="4" y="2"/>
                  <a:pt x="9" y="0"/>
                  <a:pt x="13" y="2"/>
                </a:cubicBezTo>
                <a:lnTo>
                  <a:pt x="77" y="30"/>
                </a:lnTo>
                <a:close/>
              </a:path>
            </a:pathLst>
          </a:custGeom>
          <a:solidFill>
            <a:schemeClr val="bg1"/>
          </a:solidFill>
          <a:ln>
            <a:noFill/>
          </a:ln>
        </p:spPr>
        <p:txBody>
          <a:bodyPr/>
          <a:lstStyle/>
          <a:p>
            <a:endParaRPr lang="zh-CN" altLang="en-US"/>
          </a:p>
        </p:txBody>
      </p:sp>
      <p:sp>
        <p:nvSpPr>
          <p:cNvPr id="31" name="Freeform 26"/>
          <p:cNvSpPr>
            <a:spLocks/>
          </p:cNvSpPr>
          <p:nvPr/>
        </p:nvSpPr>
        <p:spPr bwMode="auto">
          <a:xfrm>
            <a:off x="9892497" y="2648733"/>
            <a:ext cx="117828" cy="163649"/>
          </a:xfrm>
          <a:custGeom>
            <a:avLst/>
            <a:gdLst>
              <a:gd name="T0" fmla="*/ 2147483646 w 56"/>
              <a:gd name="T1" fmla="*/ 2147483646 h 78"/>
              <a:gd name="T2" fmla="*/ 2147483646 w 56"/>
              <a:gd name="T3" fmla="*/ 2147483646 h 78"/>
              <a:gd name="T4" fmla="*/ 2147483646 w 56"/>
              <a:gd name="T5" fmla="*/ 2147483646 h 78"/>
              <a:gd name="T6" fmla="*/ 2147483646 w 56"/>
              <a:gd name="T7" fmla="*/ 2147483646 h 78"/>
              <a:gd name="T8" fmla="*/ 2147483646 w 56"/>
              <a:gd name="T9" fmla="*/ 2147483646 h 78"/>
              <a:gd name="T10" fmla="*/ 2147483646 w 56"/>
              <a:gd name="T11" fmla="*/ 2147483646 h 78"/>
              <a:gd name="T12" fmla="*/ 2147483646 w 56"/>
              <a:gd name="T13" fmla="*/ 2147483646 h 78"/>
              <a:gd name="T14" fmla="*/ 2147483646 w 56"/>
              <a:gd name="T15" fmla="*/ 2147483646 h 78"/>
              <a:gd name="T16" fmla="*/ 2147483646 w 56"/>
              <a:gd name="T17" fmla="*/ 2147483646 h 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6" h="78">
                <a:moveTo>
                  <a:pt x="54" y="64"/>
                </a:moveTo>
                <a:cubicBezTo>
                  <a:pt x="56" y="68"/>
                  <a:pt x="55" y="73"/>
                  <a:pt x="51" y="75"/>
                </a:cubicBezTo>
                <a:cubicBezTo>
                  <a:pt x="51" y="75"/>
                  <a:pt x="51" y="75"/>
                  <a:pt x="51" y="75"/>
                </a:cubicBezTo>
                <a:cubicBezTo>
                  <a:pt x="47" y="78"/>
                  <a:pt x="42" y="77"/>
                  <a:pt x="40" y="73"/>
                </a:cubicBezTo>
                <a:cubicBezTo>
                  <a:pt x="2" y="14"/>
                  <a:pt x="2" y="14"/>
                  <a:pt x="2" y="14"/>
                </a:cubicBezTo>
                <a:cubicBezTo>
                  <a:pt x="0" y="10"/>
                  <a:pt x="1" y="5"/>
                  <a:pt x="5" y="2"/>
                </a:cubicBezTo>
                <a:cubicBezTo>
                  <a:pt x="5" y="2"/>
                  <a:pt x="5" y="2"/>
                  <a:pt x="5" y="2"/>
                </a:cubicBezTo>
                <a:cubicBezTo>
                  <a:pt x="9" y="0"/>
                  <a:pt x="14" y="1"/>
                  <a:pt x="16" y="5"/>
                </a:cubicBezTo>
                <a:lnTo>
                  <a:pt x="54" y="64"/>
                </a:lnTo>
                <a:close/>
              </a:path>
            </a:pathLst>
          </a:custGeom>
          <a:solidFill>
            <a:schemeClr val="bg1"/>
          </a:solidFill>
          <a:ln>
            <a:noFill/>
          </a:ln>
        </p:spPr>
        <p:txBody>
          <a:bodyPr/>
          <a:lstStyle/>
          <a:p>
            <a:endParaRPr lang="zh-CN" altLang="en-US"/>
          </a:p>
        </p:txBody>
      </p:sp>
      <p:sp>
        <p:nvSpPr>
          <p:cNvPr id="32" name="Freeform 27"/>
          <p:cNvSpPr>
            <a:spLocks/>
          </p:cNvSpPr>
          <p:nvPr/>
        </p:nvSpPr>
        <p:spPr bwMode="auto">
          <a:xfrm>
            <a:off x="10117242" y="2585454"/>
            <a:ext cx="37095" cy="183288"/>
          </a:xfrm>
          <a:custGeom>
            <a:avLst/>
            <a:gdLst>
              <a:gd name="T0" fmla="*/ 2147483646 w 17"/>
              <a:gd name="T1" fmla="*/ 2147483646 h 87"/>
              <a:gd name="T2" fmla="*/ 2147483646 w 17"/>
              <a:gd name="T3" fmla="*/ 2147483646 h 87"/>
              <a:gd name="T4" fmla="*/ 2147483646 w 17"/>
              <a:gd name="T5" fmla="*/ 2147483646 h 87"/>
              <a:gd name="T6" fmla="*/ 0 w 17"/>
              <a:gd name="T7" fmla="*/ 2147483646 h 87"/>
              <a:gd name="T8" fmla="*/ 0 w 17"/>
              <a:gd name="T9" fmla="*/ 2147483646 h 87"/>
              <a:gd name="T10" fmla="*/ 2147483646 w 17"/>
              <a:gd name="T11" fmla="*/ 0 h 87"/>
              <a:gd name="T12" fmla="*/ 2147483646 w 17"/>
              <a:gd name="T13" fmla="*/ 0 h 87"/>
              <a:gd name="T14" fmla="*/ 2147483646 w 17"/>
              <a:gd name="T15" fmla="*/ 2147483646 h 87"/>
              <a:gd name="T16" fmla="*/ 2147483646 w 17"/>
              <a:gd name="T17" fmla="*/ 2147483646 h 8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 h="87">
                <a:moveTo>
                  <a:pt x="17" y="79"/>
                </a:moveTo>
                <a:cubicBezTo>
                  <a:pt x="17" y="83"/>
                  <a:pt x="13" y="87"/>
                  <a:pt x="8" y="87"/>
                </a:cubicBezTo>
                <a:cubicBezTo>
                  <a:pt x="8" y="87"/>
                  <a:pt x="8" y="87"/>
                  <a:pt x="8" y="87"/>
                </a:cubicBezTo>
                <a:cubicBezTo>
                  <a:pt x="4" y="87"/>
                  <a:pt x="0" y="83"/>
                  <a:pt x="0" y="79"/>
                </a:cubicBezTo>
                <a:cubicBezTo>
                  <a:pt x="0" y="9"/>
                  <a:pt x="0" y="9"/>
                  <a:pt x="0" y="9"/>
                </a:cubicBezTo>
                <a:cubicBezTo>
                  <a:pt x="0" y="4"/>
                  <a:pt x="4" y="0"/>
                  <a:pt x="8" y="0"/>
                </a:cubicBezTo>
                <a:cubicBezTo>
                  <a:pt x="8" y="0"/>
                  <a:pt x="8" y="0"/>
                  <a:pt x="8" y="0"/>
                </a:cubicBezTo>
                <a:cubicBezTo>
                  <a:pt x="13" y="0"/>
                  <a:pt x="16" y="4"/>
                  <a:pt x="16" y="9"/>
                </a:cubicBezTo>
                <a:lnTo>
                  <a:pt x="17" y="79"/>
                </a:lnTo>
                <a:close/>
              </a:path>
            </a:pathLst>
          </a:custGeom>
          <a:solidFill>
            <a:schemeClr val="bg1"/>
          </a:solidFill>
          <a:ln>
            <a:noFill/>
          </a:ln>
        </p:spPr>
        <p:txBody>
          <a:bodyPr/>
          <a:lstStyle/>
          <a:p>
            <a:endParaRPr lang="zh-CN" altLang="en-US"/>
          </a:p>
        </p:txBody>
      </p:sp>
      <p:sp>
        <p:nvSpPr>
          <p:cNvPr id="33" name="等腰三角形 32"/>
          <p:cNvSpPr/>
          <p:nvPr/>
        </p:nvSpPr>
        <p:spPr>
          <a:xfrm rot="10800000">
            <a:off x="2248956" y="3947021"/>
            <a:ext cx="222564" cy="250930"/>
          </a:xfrm>
          <a:prstGeom prst="triangl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4" name="等腰三角形 33"/>
          <p:cNvSpPr/>
          <p:nvPr/>
        </p:nvSpPr>
        <p:spPr>
          <a:xfrm rot="10800000">
            <a:off x="4843353" y="3949204"/>
            <a:ext cx="222564" cy="250929"/>
          </a:xfrm>
          <a:prstGeom prst="triangl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5" name="等腰三角形 34"/>
          <p:cNvSpPr/>
          <p:nvPr/>
        </p:nvSpPr>
        <p:spPr>
          <a:xfrm rot="10800000">
            <a:off x="7472660" y="3949204"/>
            <a:ext cx="222564" cy="250929"/>
          </a:xfrm>
          <a:prstGeom prst="triangl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6" name="等腰三角形 35"/>
          <p:cNvSpPr/>
          <p:nvPr/>
        </p:nvSpPr>
        <p:spPr>
          <a:xfrm rot="10800000">
            <a:off x="10034326" y="3947021"/>
            <a:ext cx="224747" cy="250930"/>
          </a:xfrm>
          <a:prstGeom prst="triangl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7" name="文本框 34"/>
          <p:cNvSpPr txBox="1">
            <a:spLocks noChangeArrowheads="1"/>
          </p:cNvSpPr>
          <p:nvPr/>
        </p:nvSpPr>
        <p:spPr bwMode="auto">
          <a:xfrm>
            <a:off x="1646725" y="4504491"/>
            <a:ext cx="2208182" cy="508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1800" b="1">
                <a:solidFill>
                  <a:schemeClr val="bg1"/>
                </a:solidFill>
                <a:latin typeface="微软雅黑" panose="020B0503020204020204" pitchFamily="34" charset="-122"/>
                <a:ea typeface="微软雅黑" panose="020B0503020204020204" pitchFamily="34" charset="-122"/>
              </a:rPr>
              <a:t>01.</a:t>
            </a:r>
            <a:r>
              <a:rPr lang="zh-CN" altLang="en-US" sz="1800" b="1">
                <a:solidFill>
                  <a:schemeClr val="bg1"/>
                </a:solidFill>
                <a:latin typeface="微软雅黑" panose="020B0503020204020204" pitchFamily="34" charset="-122"/>
                <a:ea typeface="微软雅黑" panose="020B0503020204020204" pitchFamily="34" charset="-122"/>
              </a:rPr>
              <a:t>核心内容</a:t>
            </a:r>
          </a:p>
        </p:txBody>
      </p:sp>
      <p:sp>
        <p:nvSpPr>
          <p:cNvPr id="38" name="文本框 35"/>
          <p:cNvSpPr txBox="1">
            <a:spLocks noChangeArrowheads="1"/>
          </p:cNvSpPr>
          <p:nvPr/>
        </p:nvSpPr>
        <p:spPr bwMode="auto">
          <a:xfrm>
            <a:off x="4225847" y="4517583"/>
            <a:ext cx="2114357" cy="506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1800" b="1">
                <a:solidFill>
                  <a:schemeClr val="bg1"/>
                </a:solidFill>
                <a:latin typeface="微软雅黑" panose="020B0503020204020204" pitchFamily="34" charset="-122"/>
                <a:ea typeface="微软雅黑" panose="020B0503020204020204" pitchFamily="34" charset="-122"/>
              </a:rPr>
              <a:t>02.</a:t>
            </a:r>
            <a:r>
              <a:rPr lang="zh-CN" altLang="en-US" sz="1800" b="1">
                <a:solidFill>
                  <a:schemeClr val="bg1"/>
                </a:solidFill>
                <a:latin typeface="微软雅黑" panose="020B0503020204020204" pitchFamily="34" charset="-122"/>
                <a:ea typeface="微软雅黑" panose="020B0503020204020204" pitchFamily="34" charset="-122"/>
              </a:rPr>
              <a:t>核心内容</a:t>
            </a:r>
          </a:p>
        </p:txBody>
      </p:sp>
      <p:sp>
        <p:nvSpPr>
          <p:cNvPr id="39" name="文本框 36"/>
          <p:cNvSpPr txBox="1">
            <a:spLocks noChangeArrowheads="1"/>
          </p:cNvSpPr>
          <p:nvPr/>
        </p:nvSpPr>
        <p:spPr bwMode="auto">
          <a:xfrm>
            <a:off x="6859519" y="4550312"/>
            <a:ext cx="2072898" cy="506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1800" b="1">
                <a:solidFill>
                  <a:schemeClr val="bg1"/>
                </a:solidFill>
                <a:latin typeface="微软雅黑" panose="020B0503020204020204" pitchFamily="34" charset="-122"/>
                <a:ea typeface="微软雅黑" panose="020B0503020204020204" pitchFamily="34" charset="-122"/>
              </a:rPr>
              <a:t>03.</a:t>
            </a:r>
            <a:r>
              <a:rPr lang="zh-CN" altLang="en-US" sz="1800" b="1">
                <a:solidFill>
                  <a:schemeClr val="bg1"/>
                </a:solidFill>
                <a:latin typeface="微软雅黑" panose="020B0503020204020204" pitchFamily="34" charset="-122"/>
                <a:ea typeface="微软雅黑" panose="020B0503020204020204" pitchFamily="34" charset="-122"/>
              </a:rPr>
              <a:t>核心内容</a:t>
            </a:r>
          </a:p>
        </p:txBody>
      </p:sp>
      <p:sp>
        <p:nvSpPr>
          <p:cNvPr id="40" name="文本框 37"/>
          <p:cNvSpPr txBox="1">
            <a:spLocks noChangeArrowheads="1"/>
          </p:cNvSpPr>
          <p:nvPr/>
        </p:nvSpPr>
        <p:spPr bwMode="auto">
          <a:xfrm>
            <a:off x="9499737" y="4550312"/>
            <a:ext cx="2075080" cy="506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1800" b="1" dirty="0">
                <a:solidFill>
                  <a:schemeClr val="bg1"/>
                </a:solidFill>
                <a:latin typeface="微软雅黑" panose="020B0503020204020204" pitchFamily="34" charset="-122"/>
                <a:ea typeface="微软雅黑" panose="020B0503020204020204" pitchFamily="34" charset="-122"/>
              </a:rPr>
              <a:t>04.</a:t>
            </a:r>
            <a:r>
              <a:rPr lang="zh-CN" altLang="en-US" sz="1800" b="1" dirty="0">
                <a:solidFill>
                  <a:schemeClr val="bg1"/>
                </a:solidFill>
                <a:latin typeface="微软雅黑" panose="020B0503020204020204" pitchFamily="34" charset="-122"/>
                <a:ea typeface="微软雅黑" panose="020B0503020204020204" pitchFamily="34" charset="-122"/>
              </a:rPr>
              <a:t>核心内容</a:t>
            </a:r>
          </a:p>
        </p:txBody>
      </p:sp>
      <p:sp>
        <p:nvSpPr>
          <p:cNvPr id="41" name="矩形 38"/>
          <p:cNvSpPr>
            <a:spLocks noChangeArrowheads="1"/>
          </p:cNvSpPr>
          <p:nvPr/>
        </p:nvSpPr>
        <p:spPr bwMode="auto">
          <a:xfrm>
            <a:off x="1398677" y="4990427"/>
            <a:ext cx="1963798" cy="968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20000"/>
              </a:lnSpc>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请添加你的文字请在这里添加你的文字</a:t>
            </a:r>
          </a:p>
          <a:p>
            <a:pPr algn="ctr">
              <a:lnSpc>
                <a:spcPct val="120000"/>
              </a:lnSpc>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2" name="矩形 39"/>
          <p:cNvSpPr>
            <a:spLocks noChangeArrowheads="1"/>
          </p:cNvSpPr>
          <p:nvPr/>
        </p:nvSpPr>
        <p:spPr bwMode="auto">
          <a:xfrm>
            <a:off x="3959251" y="4992194"/>
            <a:ext cx="1965981" cy="968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20000"/>
              </a:lnSpc>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请添加你的文字请在这里添加你的文字</a:t>
            </a:r>
          </a:p>
          <a:p>
            <a:pPr algn="ctr">
              <a:lnSpc>
                <a:spcPct val="120000"/>
              </a:lnSpc>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3" name="矩形 40"/>
          <p:cNvSpPr>
            <a:spLocks noChangeArrowheads="1"/>
          </p:cNvSpPr>
          <p:nvPr/>
        </p:nvSpPr>
        <p:spPr bwMode="auto">
          <a:xfrm>
            <a:off x="6602043" y="4996563"/>
            <a:ext cx="1963798" cy="968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20000"/>
              </a:lnSpc>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请添加你的文字请在这里添加你的文字</a:t>
            </a:r>
          </a:p>
          <a:p>
            <a:pPr algn="ctr">
              <a:lnSpc>
                <a:spcPct val="120000"/>
              </a:lnSpc>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4" name="矩形 41"/>
          <p:cNvSpPr>
            <a:spLocks noChangeArrowheads="1"/>
          </p:cNvSpPr>
          <p:nvPr/>
        </p:nvSpPr>
        <p:spPr bwMode="auto">
          <a:xfrm>
            <a:off x="9220441" y="4994380"/>
            <a:ext cx="1965980" cy="968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20000"/>
              </a:lnSpc>
              <a:spcBef>
                <a:spcPct val="0"/>
              </a:spcBef>
              <a:buFontTx/>
              <a:buNone/>
            </a:pPr>
            <a:r>
              <a:rPr lang="zh-CN" altLang="en-US" sz="1600">
                <a:solidFill>
                  <a:schemeClr val="bg1"/>
                </a:solidFill>
                <a:latin typeface="微软雅黑" panose="020B0503020204020204" pitchFamily="34" charset="-122"/>
                <a:ea typeface="微软雅黑" panose="020B0503020204020204" pitchFamily="34" charset="-122"/>
              </a:rPr>
              <a:t>请添加你的文字请在这里添加你的文字</a:t>
            </a:r>
          </a:p>
          <a:p>
            <a:pPr algn="ctr">
              <a:lnSpc>
                <a:spcPct val="120000"/>
              </a:lnSpc>
              <a:spcBef>
                <a:spcPct val="0"/>
              </a:spcBef>
              <a:buFontTx/>
              <a:buNone/>
            </a:pPr>
            <a:endParaRPr lang="zh-CN" altLang="en-US" sz="1600">
              <a:solidFill>
                <a:schemeClr val="bg1"/>
              </a:solidFill>
              <a:latin typeface="微软雅黑" panose="020B0503020204020204" pitchFamily="34" charset="-122"/>
              <a:ea typeface="微软雅黑" panose="020B0503020204020204" pitchFamily="34" charset="-122"/>
            </a:endParaRPr>
          </a:p>
          <a:p>
            <a:pPr algn="ctr">
              <a:lnSpc>
                <a:spcPct val="120000"/>
              </a:lnSpc>
              <a:spcBef>
                <a:spcPct val="0"/>
              </a:spcBef>
              <a:buFontTx/>
              <a:buNone/>
            </a:pPr>
            <a:endParaRPr lang="zh-CN" altLang="en-US" sz="160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026992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融资用途</a:t>
            </a:r>
          </a:p>
        </p:txBody>
      </p:sp>
      <p:grpSp>
        <p:nvGrpSpPr>
          <p:cNvPr id="12" name="组合 11"/>
          <p:cNvGrpSpPr/>
          <p:nvPr/>
        </p:nvGrpSpPr>
        <p:grpSpPr>
          <a:xfrm>
            <a:off x="563264" y="682921"/>
            <a:ext cx="505850" cy="320609"/>
            <a:chOff x="2311400" y="5180013"/>
            <a:chExt cx="901700" cy="571500"/>
          </a:xfrm>
          <a:solidFill>
            <a:schemeClr val="bg1"/>
          </a:solidFill>
        </p:grpSpPr>
        <p:sp>
          <p:nvSpPr>
            <p:cNvPr id="13" name="Freeform 38"/>
            <p:cNvSpPr>
              <a:spLocks noEditPoints="1"/>
            </p:cNvSpPr>
            <p:nvPr/>
          </p:nvSpPr>
          <p:spPr bwMode="auto">
            <a:xfrm>
              <a:off x="2311400" y="5180013"/>
              <a:ext cx="901700" cy="571500"/>
            </a:xfrm>
            <a:custGeom>
              <a:avLst/>
              <a:gdLst>
                <a:gd name="T0" fmla="*/ 196 w 240"/>
                <a:gd name="T1" fmla="*/ 64 h 152"/>
                <a:gd name="T2" fmla="*/ 196 w 240"/>
                <a:gd name="T3" fmla="*/ 62 h 152"/>
                <a:gd name="T4" fmla="*/ 134 w 240"/>
                <a:gd name="T5" fmla="*/ 0 h 152"/>
                <a:gd name="T6" fmla="*/ 78 w 240"/>
                <a:gd name="T7" fmla="*/ 35 h 152"/>
                <a:gd name="T8" fmla="*/ 64 w 240"/>
                <a:gd name="T9" fmla="*/ 32 h 152"/>
                <a:gd name="T10" fmla="*/ 32 w 240"/>
                <a:gd name="T11" fmla="*/ 58 h 152"/>
                <a:gd name="T12" fmla="*/ 0 w 240"/>
                <a:gd name="T13" fmla="*/ 104 h 152"/>
                <a:gd name="T14" fmla="*/ 48 w 240"/>
                <a:gd name="T15" fmla="*/ 152 h 152"/>
                <a:gd name="T16" fmla="*/ 196 w 240"/>
                <a:gd name="T17" fmla="*/ 152 h 152"/>
                <a:gd name="T18" fmla="*/ 196 w 240"/>
                <a:gd name="T19" fmla="*/ 152 h 152"/>
                <a:gd name="T20" fmla="*/ 240 w 240"/>
                <a:gd name="T21" fmla="*/ 108 h 152"/>
                <a:gd name="T22" fmla="*/ 196 w 240"/>
                <a:gd name="T23" fmla="*/ 64 h 152"/>
                <a:gd name="T24" fmla="*/ 196 w 240"/>
                <a:gd name="T25" fmla="*/ 144 h 152"/>
                <a:gd name="T26" fmla="*/ 194 w 240"/>
                <a:gd name="T27" fmla="*/ 144 h 152"/>
                <a:gd name="T28" fmla="*/ 48 w 240"/>
                <a:gd name="T29" fmla="*/ 144 h 152"/>
                <a:gd name="T30" fmla="*/ 8 w 240"/>
                <a:gd name="T31" fmla="*/ 104 h 152"/>
                <a:gd name="T32" fmla="*/ 35 w 240"/>
                <a:gd name="T33" fmla="*/ 66 h 152"/>
                <a:gd name="T34" fmla="*/ 39 w 240"/>
                <a:gd name="T35" fmla="*/ 64 h 152"/>
                <a:gd name="T36" fmla="*/ 40 w 240"/>
                <a:gd name="T37" fmla="*/ 60 h 152"/>
                <a:gd name="T38" fmla="*/ 64 w 240"/>
                <a:gd name="T39" fmla="*/ 40 h 152"/>
                <a:gd name="T40" fmla="*/ 74 w 240"/>
                <a:gd name="T41" fmla="*/ 42 h 152"/>
                <a:gd name="T42" fmla="*/ 82 w 240"/>
                <a:gd name="T43" fmla="*/ 46 h 152"/>
                <a:gd name="T44" fmla="*/ 85 w 240"/>
                <a:gd name="T45" fmla="*/ 38 h 152"/>
                <a:gd name="T46" fmla="*/ 134 w 240"/>
                <a:gd name="T47" fmla="*/ 8 h 152"/>
                <a:gd name="T48" fmla="*/ 188 w 240"/>
                <a:gd name="T49" fmla="*/ 62 h 152"/>
                <a:gd name="T50" fmla="*/ 188 w 240"/>
                <a:gd name="T51" fmla="*/ 62 h 152"/>
                <a:gd name="T52" fmla="*/ 188 w 240"/>
                <a:gd name="T53" fmla="*/ 63 h 152"/>
                <a:gd name="T54" fmla="*/ 188 w 240"/>
                <a:gd name="T55" fmla="*/ 72 h 152"/>
                <a:gd name="T56" fmla="*/ 196 w 240"/>
                <a:gd name="T57" fmla="*/ 72 h 152"/>
                <a:gd name="T58" fmla="*/ 232 w 240"/>
                <a:gd name="T59" fmla="*/ 108 h 152"/>
                <a:gd name="T60" fmla="*/ 196 w 240"/>
                <a:gd name="T61" fmla="*/ 1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152">
                  <a:moveTo>
                    <a:pt x="196" y="64"/>
                  </a:moveTo>
                  <a:cubicBezTo>
                    <a:pt x="196" y="63"/>
                    <a:pt x="196" y="62"/>
                    <a:pt x="196" y="62"/>
                  </a:cubicBezTo>
                  <a:cubicBezTo>
                    <a:pt x="196" y="27"/>
                    <a:pt x="168" y="0"/>
                    <a:pt x="134" y="0"/>
                  </a:cubicBezTo>
                  <a:cubicBezTo>
                    <a:pt x="109" y="0"/>
                    <a:pt x="88" y="14"/>
                    <a:pt x="78" y="35"/>
                  </a:cubicBezTo>
                  <a:cubicBezTo>
                    <a:pt x="74" y="33"/>
                    <a:pt x="69" y="32"/>
                    <a:pt x="64" y="32"/>
                  </a:cubicBezTo>
                  <a:cubicBezTo>
                    <a:pt x="48" y="32"/>
                    <a:pt x="35" y="43"/>
                    <a:pt x="32" y="58"/>
                  </a:cubicBezTo>
                  <a:cubicBezTo>
                    <a:pt x="13" y="65"/>
                    <a:pt x="0" y="82"/>
                    <a:pt x="0" y="104"/>
                  </a:cubicBezTo>
                  <a:cubicBezTo>
                    <a:pt x="0" y="130"/>
                    <a:pt x="21" y="152"/>
                    <a:pt x="48" y="152"/>
                  </a:cubicBezTo>
                  <a:cubicBezTo>
                    <a:pt x="196" y="152"/>
                    <a:pt x="196" y="152"/>
                    <a:pt x="196" y="152"/>
                  </a:cubicBezTo>
                  <a:cubicBezTo>
                    <a:pt x="196" y="152"/>
                    <a:pt x="196" y="152"/>
                    <a:pt x="196" y="152"/>
                  </a:cubicBezTo>
                  <a:cubicBezTo>
                    <a:pt x="220" y="151"/>
                    <a:pt x="240" y="132"/>
                    <a:pt x="240" y="108"/>
                  </a:cubicBezTo>
                  <a:cubicBezTo>
                    <a:pt x="240" y="83"/>
                    <a:pt x="220" y="64"/>
                    <a:pt x="196" y="64"/>
                  </a:cubicBezTo>
                  <a:close/>
                  <a:moveTo>
                    <a:pt x="196" y="144"/>
                  </a:moveTo>
                  <a:cubicBezTo>
                    <a:pt x="194" y="144"/>
                    <a:pt x="194" y="144"/>
                    <a:pt x="194" y="144"/>
                  </a:cubicBezTo>
                  <a:cubicBezTo>
                    <a:pt x="48" y="144"/>
                    <a:pt x="48" y="144"/>
                    <a:pt x="48" y="144"/>
                  </a:cubicBezTo>
                  <a:cubicBezTo>
                    <a:pt x="26" y="144"/>
                    <a:pt x="8" y="126"/>
                    <a:pt x="8" y="104"/>
                  </a:cubicBezTo>
                  <a:cubicBezTo>
                    <a:pt x="8" y="86"/>
                    <a:pt x="18" y="71"/>
                    <a:pt x="35" y="66"/>
                  </a:cubicBezTo>
                  <a:cubicBezTo>
                    <a:pt x="39" y="64"/>
                    <a:pt x="39" y="64"/>
                    <a:pt x="39" y="64"/>
                  </a:cubicBezTo>
                  <a:cubicBezTo>
                    <a:pt x="40" y="60"/>
                    <a:pt x="40" y="60"/>
                    <a:pt x="40" y="60"/>
                  </a:cubicBezTo>
                  <a:cubicBezTo>
                    <a:pt x="42" y="48"/>
                    <a:pt x="52" y="40"/>
                    <a:pt x="64" y="40"/>
                  </a:cubicBezTo>
                  <a:cubicBezTo>
                    <a:pt x="67" y="40"/>
                    <a:pt x="71" y="40"/>
                    <a:pt x="74" y="42"/>
                  </a:cubicBezTo>
                  <a:cubicBezTo>
                    <a:pt x="82" y="46"/>
                    <a:pt x="82" y="46"/>
                    <a:pt x="82" y="46"/>
                  </a:cubicBezTo>
                  <a:cubicBezTo>
                    <a:pt x="85" y="38"/>
                    <a:pt x="85" y="38"/>
                    <a:pt x="85" y="38"/>
                  </a:cubicBezTo>
                  <a:cubicBezTo>
                    <a:pt x="94" y="20"/>
                    <a:pt x="113" y="8"/>
                    <a:pt x="134" y="8"/>
                  </a:cubicBezTo>
                  <a:cubicBezTo>
                    <a:pt x="164" y="8"/>
                    <a:pt x="188" y="32"/>
                    <a:pt x="188" y="62"/>
                  </a:cubicBezTo>
                  <a:cubicBezTo>
                    <a:pt x="188" y="62"/>
                    <a:pt x="188" y="62"/>
                    <a:pt x="188" y="62"/>
                  </a:cubicBezTo>
                  <a:cubicBezTo>
                    <a:pt x="188" y="63"/>
                    <a:pt x="188" y="63"/>
                    <a:pt x="188" y="63"/>
                  </a:cubicBezTo>
                  <a:cubicBezTo>
                    <a:pt x="188" y="72"/>
                    <a:pt x="188" y="72"/>
                    <a:pt x="188" y="72"/>
                  </a:cubicBezTo>
                  <a:cubicBezTo>
                    <a:pt x="196" y="72"/>
                    <a:pt x="196" y="72"/>
                    <a:pt x="196" y="72"/>
                  </a:cubicBezTo>
                  <a:cubicBezTo>
                    <a:pt x="215" y="72"/>
                    <a:pt x="232" y="88"/>
                    <a:pt x="232" y="108"/>
                  </a:cubicBezTo>
                  <a:cubicBezTo>
                    <a:pt x="232" y="127"/>
                    <a:pt x="216" y="143"/>
                    <a:pt x="19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39"/>
            <p:cNvSpPr>
              <a:spLocks/>
            </p:cNvSpPr>
            <p:nvPr/>
          </p:nvSpPr>
          <p:spPr bwMode="auto">
            <a:xfrm>
              <a:off x="2627313" y="5330825"/>
              <a:ext cx="269875" cy="315913"/>
            </a:xfrm>
            <a:custGeom>
              <a:avLst/>
              <a:gdLst>
                <a:gd name="T0" fmla="*/ 36 w 72"/>
                <a:gd name="T1" fmla="*/ 76 h 84"/>
                <a:gd name="T2" fmla="*/ 8 w 72"/>
                <a:gd name="T3" fmla="*/ 48 h 84"/>
                <a:gd name="T4" fmla="*/ 36 w 72"/>
                <a:gd name="T5" fmla="*/ 20 h 84"/>
                <a:gd name="T6" fmla="*/ 36 w 72"/>
                <a:gd name="T7" fmla="*/ 34 h 84"/>
                <a:gd name="T8" fmla="*/ 66 w 72"/>
                <a:gd name="T9" fmla="*/ 17 h 84"/>
                <a:gd name="T10" fmla="*/ 36 w 72"/>
                <a:gd name="T11" fmla="*/ 0 h 84"/>
                <a:gd name="T12" fmla="*/ 36 w 72"/>
                <a:gd name="T13" fmla="*/ 12 h 84"/>
                <a:gd name="T14" fmla="*/ 0 w 72"/>
                <a:gd name="T15" fmla="*/ 48 h 84"/>
                <a:gd name="T16" fmla="*/ 36 w 72"/>
                <a:gd name="T17" fmla="*/ 84 h 84"/>
                <a:gd name="T18" fmla="*/ 72 w 72"/>
                <a:gd name="T19" fmla="*/ 48 h 84"/>
                <a:gd name="T20" fmla="*/ 64 w 72"/>
                <a:gd name="T21" fmla="*/ 48 h 84"/>
                <a:gd name="T22" fmla="*/ 36 w 72"/>
                <a:gd name="T23" fmla="*/ 7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84">
                  <a:moveTo>
                    <a:pt x="36" y="76"/>
                  </a:moveTo>
                  <a:cubicBezTo>
                    <a:pt x="20" y="76"/>
                    <a:pt x="8" y="63"/>
                    <a:pt x="8" y="48"/>
                  </a:cubicBezTo>
                  <a:cubicBezTo>
                    <a:pt x="8" y="32"/>
                    <a:pt x="20" y="20"/>
                    <a:pt x="36" y="20"/>
                  </a:cubicBezTo>
                  <a:cubicBezTo>
                    <a:pt x="36" y="34"/>
                    <a:pt x="36" y="34"/>
                    <a:pt x="36" y="34"/>
                  </a:cubicBezTo>
                  <a:cubicBezTo>
                    <a:pt x="66" y="17"/>
                    <a:pt x="66" y="17"/>
                    <a:pt x="66" y="17"/>
                  </a:cubicBezTo>
                  <a:cubicBezTo>
                    <a:pt x="36" y="0"/>
                    <a:pt x="36" y="0"/>
                    <a:pt x="36" y="0"/>
                  </a:cubicBezTo>
                  <a:cubicBezTo>
                    <a:pt x="36" y="12"/>
                    <a:pt x="36" y="12"/>
                    <a:pt x="36" y="12"/>
                  </a:cubicBezTo>
                  <a:cubicBezTo>
                    <a:pt x="16" y="12"/>
                    <a:pt x="0" y="28"/>
                    <a:pt x="0" y="48"/>
                  </a:cubicBezTo>
                  <a:cubicBezTo>
                    <a:pt x="0" y="67"/>
                    <a:pt x="16" y="84"/>
                    <a:pt x="36" y="84"/>
                  </a:cubicBezTo>
                  <a:cubicBezTo>
                    <a:pt x="55" y="84"/>
                    <a:pt x="72" y="67"/>
                    <a:pt x="72" y="48"/>
                  </a:cubicBezTo>
                  <a:cubicBezTo>
                    <a:pt x="64" y="48"/>
                    <a:pt x="64" y="48"/>
                    <a:pt x="64" y="48"/>
                  </a:cubicBezTo>
                  <a:cubicBezTo>
                    <a:pt x="64" y="63"/>
                    <a:pt x="51" y="76"/>
                    <a:pt x="3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 name="组合 1"/>
          <p:cNvGrpSpPr/>
          <p:nvPr/>
        </p:nvGrpSpPr>
        <p:grpSpPr>
          <a:xfrm>
            <a:off x="891889" y="2569713"/>
            <a:ext cx="10499035" cy="2754870"/>
            <a:chOff x="755650" y="1837084"/>
            <a:chExt cx="7635875" cy="2003597"/>
          </a:xfrm>
        </p:grpSpPr>
        <p:sp>
          <p:nvSpPr>
            <p:cNvPr id="15" name="Freeform 3"/>
            <p:cNvSpPr/>
            <p:nvPr/>
          </p:nvSpPr>
          <p:spPr bwMode="auto">
            <a:xfrm>
              <a:off x="755650" y="2637184"/>
              <a:ext cx="2085975" cy="503238"/>
            </a:xfrm>
            <a:custGeom>
              <a:avLst/>
              <a:gdLst>
                <a:gd name="T0" fmla="*/ 856 w 878"/>
                <a:gd name="T1" fmla="*/ 33 h 210"/>
                <a:gd name="T2" fmla="*/ 418 w 878"/>
                <a:gd name="T3" fmla="*/ 33 h 210"/>
                <a:gd name="T4" fmla="*/ 396 w 878"/>
                <a:gd name="T5" fmla="*/ 0 h 210"/>
                <a:gd name="T6" fmla="*/ 375 w 878"/>
                <a:gd name="T7" fmla="*/ 33 h 210"/>
                <a:gd name="T8" fmla="*/ 22 w 878"/>
                <a:gd name="T9" fmla="*/ 33 h 210"/>
                <a:gd name="T10" fmla="*/ 0 w 878"/>
                <a:gd name="T11" fmla="*/ 56 h 210"/>
                <a:gd name="T12" fmla="*/ 0 w 878"/>
                <a:gd name="T13" fmla="*/ 187 h 210"/>
                <a:gd name="T14" fmla="*/ 22 w 878"/>
                <a:gd name="T15" fmla="*/ 210 h 210"/>
                <a:gd name="T16" fmla="*/ 856 w 878"/>
                <a:gd name="T17" fmla="*/ 210 h 210"/>
                <a:gd name="T18" fmla="*/ 878 w 878"/>
                <a:gd name="T19" fmla="*/ 187 h 210"/>
                <a:gd name="T20" fmla="*/ 878 w 878"/>
                <a:gd name="T21" fmla="*/ 56 h 210"/>
                <a:gd name="T22" fmla="*/ 856 w 878"/>
                <a:gd name="T23" fmla="*/ 33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8" h="210">
                  <a:moveTo>
                    <a:pt x="856" y="33"/>
                  </a:moveTo>
                  <a:cubicBezTo>
                    <a:pt x="418" y="33"/>
                    <a:pt x="418" y="33"/>
                    <a:pt x="418" y="33"/>
                  </a:cubicBezTo>
                  <a:cubicBezTo>
                    <a:pt x="396" y="0"/>
                    <a:pt x="396" y="0"/>
                    <a:pt x="396" y="0"/>
                  </a:cubicBezTo>
                  <a:cubicBezTo>
                    <a:pt x="375" y="33"/>
                    <a:pt x="375" y="33"/>
                    <a:pt x="375" y="33"/>
                  </a:cubicBezTo>
                  <a:cubicBezTo>
                    <a:pt x="22" y="33"/>
                    <a:pt x="22" y="33"/>
                    <a:pt x="22" y="33"/>
                  </a:cubicBezTo>
                  <a:cubicBezTo>
                    <a:pt x="10" y="33"/>
                    <a:pt x="0" y="43"/>
                    <a:pt x="0" y="56"/>
                  </a:cubicBezTo>
                  <a:cubicBezTo>
                    <a:pt x="0" y="187"/>
                    <a:pt x="0" y="187"/>
                    <a:pt x="0" y="187"/>
                  </a:cubicBezTo>
                  <a:cubicBezTo>
                    <a:pt x="0" y="200"/>
                    <a:pt x="10" y="210"/>
                    <a:pt x="22" y="210"/>
                  </a:cubicBezTo>
                  <a:cubicBezTo>
                    <a:pt x="856" y="210"/>
                    <a:pt x="856" y="210"/>
                    <a:pt x="856" y="210"/>
                  </a:cubicBezTo>
                  <a:cubicBezTo>
                    <a:pt x="868" y="210"/>
                    <a:pt x="878" y="200"/>
                    <a:pt x="878" y="187"/>
                  </a:cubicBezTo>
                  <a:cubicBezTo>
                    <a:pt x="878" y="56"/>
                    <a:pt x="878" y="56"/>
                    <a:pt x="878" y="56"/>
                  </a:cubicBezTo>
                  <a:cubicBezTo>
                    <a:pt x="878" y="43"/>
                    <a:pt x="868" y="33"/>
                    <a:pt x="856" y="33"/>
                  </a:cubicBezTo>
                  <a:close/>
                </a:path>
              </a:pathLst>
            </a:custGeom>
            <a:solidFill>
              <a:schemeClr val="bg1"/>
            </a:solidFill>
            <a:ln w="9525" cmpd="sng">
              <a:noFill/>
              <a:round/>
            </a:ln>
          </p:spPr>
          <p:txBody>
            <a:bodyPr/>
            <a:lstStyle/>
            <a:p>
              <a:endParaRPr lang="zh-CN" altLang="en-US"/>
            </a:p>
          </p:txBody>
        </p:sp>
        <p:sp>
          <p:nvSpPr>
            <p:cNvPr id="16" name="Freeform 4"/>
            <p:cNvSpPr/>
            <p:nvPr/>
          </p:nvSpPr>
          <p:spPr bwMode="auto">
            <a:xfrm>
              <a:off x="2627313" y="2716559"/>
              <a:ext cx="2089150" cy="503238"/>
            </a:xfrm>
            <a:custGeom>
              <a:avLst/>
              <a:gdLst>
                <a:gd name="T0" fmla="*/ 856 w 879"/>
                <a:gd name="T1" fmla="*/ 0 h 210"/>
                <a:gd name="T2" fmla="*/ 23 w 879"/>
                <a:gd name="T3" fmla="*/ 0 h 210"/>
                <a:gd name="T4" fmla="*/ 0 w 879"/>
                <a:gd name="T5" fmla="*/ 23 h 210"/>
                <a:gd name="T6" fmla="*/ 0 w 879"/>
                <a:gd name="T7" fmla="*/ 154 h 210"/>
                <a:gd name="T8" fmla="*/ 23 w 879"/>
                <a:gd name="T9" fmla="*/ 177 h 210"/>
                <a:gd name="T10" fmla="*/ 397 w 879"/>
                <a:gd name="T11" fmla="*/ 177 h 210"/>
                <a:gd name="T12" fmla="*/ 418 w 879"/>
                <a:gd name="T13" fmla="*/ 210 h 210"/>
                <a:gd name="T14" fmla="*/ 440 w 879"/>
                <a:gd name="T15" fmla="*/ 177 h 210"/>
                <a:gd name="T16" fmla="*/ 856 w 879"/>
                <a:gd name="T17" fmla="*/ 177 h 210"/>
                <a:gd name="T18" fmla="*/ 879 w 879"/>
                <a:gd name="T19" fmla="*/ 154 h 210"/>
                <a:gd name="T20" fmla="*/ 879 w 879"/>
                <a:gd name="T21" fmla="*/ 23 h 210"/>
                <a:gd name="T22" fmla="*/ 856 w 879"/>
                <a:gd name="T23"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9" h="210">
                  <a:moveTo>
                    <a:pt x="856" y="0"/>
                  </a:moveTo>
                  <a:cubicBezTo>
                    <a:pt x="23" y="0"/>
                    <a:pt x="23" y="0"/>
                    <a:pt x="23" y="0"/>
                  </a:cubicBezTo>
                  <a:cubicBezTo>
                    <a:pt x="10" y="0"/>
                    <a:pt x="0" y="10"/>
                    <a:pt x="0" y="23"/>
                  </a:cubicBezTo>
                  <a:cubicBezTo>
                    <a:pt x="0" y="154"/>
                    <a:pt x="0" y="154"/>
                    <a:pt x="0" y="154"/>
                  </a:cubicBezTo>
                  <a:cubicBezTo>
                    <a:pt x="0" y="167"/>
                    <a:pt x="10" y="177"/>
                    <a:pt x="23" y="177"/>
                  </a:cubicBezTo>
                  <a:cubicBezTo>
                    <a:pt x="397" y="177"/>
                    <a:pt x="397" y="177"/>
                    <a:pt x="397" y="177"/>
                  </a:cubicBezTo>
                  <a:cubicBezTo>
                    <a:pt x="418" y="210"/>
                    <a:pt x="418" y="210"/>
                    <a:pt x="418" y="210"/>
                  </a:cubicBezTo>
                  <a:cubicBezTo>
                    <a:pt x="440" y="177"/>
                    <a:pt x="440" y="177"/>
                    <a:pt x="440" y="177"/>
                  </a:cubicBezTo>
                  <a:cubicBezTo>
                    <a:pt x="856" y="177"/>
                    <a:pt x="856" y="177"/>
                    <a:pt x="856" y="177"/>
                  </a:cubicBezTo>
                  <a:cubicBezTo>
                    <a:pt x="869" y="177"/>
                    <a:pt x="879" y="167"/>
                    <a:pt x="879" y="154"/>
                  </a:cubicBezTo>
                  <a:cubicBezTo>
                    <a:pt x="879" y="23"/>
                    <a:pt x="879" y="23"/>
                    <a:pt x="879" y="23"/>
                  </a:cubicBezTo>
                  <a:cubicBezTo>
                    <a:pt x="879" y="10"/>
                    <a:pt x="869" y="0"/>
                    <a:pt x="856" y="0"/>
                  </a:cubicBezTo>
                  <a:close/>
                </a:path>
              </a:pathLst>
            </a:custGeom>
            <a:solidFill>
              <a:srgbClr val="ED3A5A"/>
            </a:solidFill>
            <a:ln w="9525" cmpd="sng">
              <a:noFill/>
              <a:round/>
            </a:ln>
          </p:spPr>
          <p:txBody>
            <a:bodyPr/>
            <a:lstStyle/>
            <a:p>
              <a:endParaRPr lang="zh-CN" altLang="en-US">
                <a:solidFill>
                  <a:srgbClr val="2B262C"/>
                </a:solidFill>
              </a:endParaRPr>
            </a:p>
          </p:txBody>
        </p:sp>
        <p:sp>
          <p:nvSpPr>
            <p:cNvPr id="17" name="Freeform 5"/>
            <p:cNvSpPr/>
            <p:nvPr/>
          </p:nvSpPr>
          <p:spPr bwMode="auto">
            <a:xfrm>
              <a:off x="4433888" y="2637184"/>
              <a:ext cx="2084387" cy="503238"/>
            </a:xfrm>
            <a:custGeom>
              <a:avLst/>
              <a:gdLst>
                <a:gd name="T0" fmla="*/ 856 w 878"/>
                <a:gd name="T1" fmla="*/ 33 h 210"/>
                <a:gd name="T2" fmla="*/ 418 w 878"/>
                <a:gd name="T3" fmla="*/ 33 h 210"/>
                <a:gd name="T4" fmla="*/ 396 w 878"/>
                <a:gd name="T5" fmla="*/ 0 h 210"/>
                <a:gd name="T6" fmla="*/ 375 w 878"/>
                <a:gd name="T7" fmla="*/ 33 h 210"/>
                <a:gd name="T8" fmla="*/ 22 w 878"/>
                <a:gd name="T9" fmla="*/ 33 h 210"/>
                <a:gd name="T10" fmla="*/ 0 w 878"/>
                <a:gd name="T11" fmla="*/ 56 h 210"/>
                <a:gd name="T12" fmla="*/ 0 w 878"/>
                <a:gd name="T13" fmla="*/ 187 h 210"/>
                <a:gd name="T14" fmla="*/ 22 w 878"/>
                <a:gd name="T15" fmla="*/ 210 h 210"/>
                <a:gd name="T16" fmla="*/ 856 w 878"/>
                <a:gd name="T17" fmla="*/ 210 h 210"/>
                <a:gd name="T18" fmla="*/ 878 w 878"/>
                <a:gd name="T19" fmla="*/ 187 h 210"/>
                <a:gd name="T20" fmla="*/ 878 w 878"/>
                <a:gd name="T21" fmla="*/ 56 h 210"/>
                <a:gd name="T22" fmla="*/ 856 w 878"/>
                <a:gd name="T23" fmla="*/ 33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8" h="210">
                  <a:moveTo>
                    <a:pt x="856" y="33"/>
                  </a:moveTo>
                  <a:cubicBezTo>
                    <a:pt x="418" y="33"/>
                    <a:pt x="418" y="33"/>
                    <a:pt x="418" y="33"/>
                  </a:cubicBezTo>
                  <a:cubicBezTo>
                    <a:pt x="396" y="0"/>
                    <a:pt x="396" y="0"/>
                    <a:pt x="396" y="0"/>
                  </a:cubicBezTo>
                  <a:cubicBezTo>
                    <a:pt x="375" y="33"/>
                    <a:pt x="375" y="33"/>
                    <a:pt x="375" y="33"/>
                  </a:cubicBezTo>
                  <a:cubicBezTo>
                    <a:pt x="22" y="33"/>
                    <a:pt x="22" y="33"/>
                    <a:pt x="22" y="33"/>
                  </a:cubicBezTo>
                  <a:cubicBezTo>
                    <a:pt x="10" y="33"/>
                    <a:pt x="0" y="43"/>
                    <a:pt x="0" y="56"/>
                  </a:cubicBezTo>
                  <a:cubicBezTo>
                    <a:pt x="0" y="187"/>
                    <a:pt x="0" y="187"/>
                    <a:pt x="0" y="187"/>
                  </a:cubicBezTo>
                  <a:cubicBezTo>
                    <a:pt x="0" y="200"/>
                    <a:pt x="10" y="210"/>
                    <a:pt x="22" y="210"/>
                  </a:cubicBezTo>
                  <a:cubicBezTo>
                    <a:pt x="856" y="210"/>
                    <a:pt x="856" y="210"/>
                    <a:pt x="856" y="210"/>
                  </a:cubicBezTo>
                  <a:cubicBezTo>
                    <a:pt x="868" y="210"/>
                    <a:pt x="878" y="200"/>
                    <a:pt x="878" y="187"/>
                  </a:cubicBezTo>
                  <a:cubicBezTo>
                    <a:pt x="878" y="56"/>
                    <a:pt x="878" y="56"/>
                    <a:pt x="878" y="56"/>
                  </a:cubicBezTo>
                  <a:cubicBezTo>
                    <a:pt x="878" y="43"/>
                    <a:pt x="868" y="33"/>
                    <a:pt x="856" y="33"/>
                  </a:cubicBezTo>
                  <a:close/>
                </a:path>
              </a:pathLst>
            </a:custGeom>
            <a:solidFill>
              <a:schemeClr val="bg1"/>
            </a:solidFill>
            <a:ln w="9525" cmpd="sng">
              <a:noFill/>
              <a:round/>
            </a:ln>
          </p:spPr>
          <p:txBody>
            <a:bodyPr/>
            <a:lstStyle/>
            <a:p>
              <a:endParaRPr lang="zh-CN" altLang="en-US"/>
            </a:p>
          </p:txBody>
        </p:sp>
        <p:sp>
          <p:nvSpPr>
            <p:cNvPr id="18" name="Freeform 6"/>
            <p:cNvSpPr/>
            <p:nvPr/>
          </p:nvSpPr>
          <p:spPr bwMode="auto">
            <a:xfrm>
              <a:off x="6305550" y="2714972"/>
              <a:ext cx="2085975" cy="503237"/>
            </a:xfrm>
            <a:custGeom>
              <a:avLst/>
              <a:gdLst>
                <a:gd name="T0" fmla="*/ 856 w 878"/>
                <a:gd name="T1" fmla="*/ 0 h 210"/>
                <a:gd name="T2" fmla="*/ 22 w 878"/>
                <a:gd name="T3" fmla="*/ 0 h 210"/>
                <a:gd name="T4" fmla="*/ 0 w 878"/>
                <a:gd name="T5" fmla="*/ 23 h 210"/>
                <a:gd name="T6" fmla="*/ 0 w 878"/>
                <a:gd name="T7" fmla="*/ 154 h 210"/>
                <a:gd name="T8" fmla="*/ 22 w 878"/>
                <a:gd name="T9" fmla="*/ 177 h 210"/>
                <a:gd name="T10" fmla="*/ 396 w 878"/>
                <a:gd name="T11" fmla="*/ 177 h 210"/>
                <a:gd name="T12" fmla="*/ 417 w 878"/>
                <a:gd name="T13" fmla="*/ 210 h 210"/>
                <a:gd name="T14" fmla="*/ 439 w 878"/>
                <a:gd name="T15" fmla="*/ 177 h 210"/>
                <a:gd name="T16" fmla="*/ 856 w 878"/>
                <a:gd name="T17" fmla="*/ 177 h 210"/>
                <a:gd name="T18" fmla="*/ 878 w 878"/>
                <a:gd name="T19" fmla="*/ 154 h 210"/>
                <a:gd name="T20" fmla="*/ 878 w 878"/>
                <a:gd name="T21" fmla="*/ 23 h 210"/>
                <a:gd name="T22" fmla="*/ 856 w 878"/>
                <a:gd name="T23"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8" h="210">
                  <a:moveTo>
                    <a:pt x="856" y="0"/>
                  </a:moveTo>
                  <a:cubicBezTo>
                    <a:pt x="22" y="0"/>
                    <a:pt x="22" y="0"/>
                    <a:pt x="22" y="0"/>
                  </a:cubicBezTo>
                  <a:cubicBezTo>
                    <a:pt x="10" y="0"/>
                    <a:pt x="0" y="10"/>
                    <a:pt x="0" y="23"/>
                  </a:cubicBezTo>
                  <a:cubicBezTo>
                    <a:pt x="0" y="154"/>
                    <a:pt x="0" y="154"/>
                    <a:pt x="0" y="154"/>
                  </a:cubicBezTo>
                  <a:cubicBezTo>
                    <a:pt x="0" y="167"/>
                    <a:pt x="10" y="177"/>
                    <a:pt x="22" y="177"/>
                  </a:cubicBezTo>
                  <a:cubicBezTo>
                    <a:pt x="396" y="177"/>
                    <a:pt x="396" y="177"/>
                    <a:pt x="396" y="177"/>
                  </a:cubicBezTo>
                  <a:cubicBezTo>
                    <a:pt x="417" y="210"/>
                    <a:pt x="417" y="210"/>
                    <a:pt x="417" y="210"/>
                  </a:cubicBezTo>
                  <a:cubicBezTo>
                    <a:pt x="439" y="177"/>
                    <a:pt x="439" y="177"/>
                    <a:pt x="439" y="177"/>
                  </a:cubicBezTo>
                  <a:cubicBezTo>
                    <a:pt x="856" y="177"/>
                    <a:pt x="856" y="177"/>
                    <a:pt x="856" y="177"/>
                  </a:cubicBezTo>
                  <a:cubicBezTo>
                    <a:pt x="868" y="177"/>
                    <a:pt x="878" y="167"/>
                    <a:pt x="878" y="154"/>
                  </a:cubicBezTo>
                  <a:cubicBezTo>
                    <a:pt x="878" y="23"/>
                    <a:pt x="878" y="23"/>
                    <a:pt x="878" y="23"/>
                  </a:cubicBezTo>
                  <a:cubicBezTo>
                    <a:pt x="878" y="10"/>
                    <a:pt x="868" y="0"/>
                    <a:pt x="856" y="0"/>
                  </a:cubicBezTo>
                  <a:close/>
                </a:path>
              </a:pathLst>
            </a:custGeom>
            <a:solidFill>
              <a:srgbClr val="ED3A5A"/>
            </a:solidFill>
            <a:ln w="9525" cmpd="sng">
              <a:noFill/>
              <a:round/>
            </a:ln>
          </p:spPr>
          <p:txBody>
            <a:bodyPr/>
            <a:lstStyle/>
            <a:p>
              <a:endParaRPr lang="zh-CN" altLang="en-US">
                <a:solidFill>
                  <a:srgbClr val="2B262C"/>
                </a:solidFill>
              </a:endParaRPr>
            </a:p>
          </p:txBody>
        </p:sp>
        <p:grpSp>
          <p:nvGrpSpPr>
            <p:cNvPr id="19" name="Group 7"/>
            <p:cNvGrpSpPr/>
            <p:nvPr/>
          </p:nvGrpSpPr>
          <p:grpSpPr bwMode="auto">
            <a:xfrm>
              <a:off x="4611688" y="2835622"/>
              <a:ext cx="152400" cy="190500"/>
              <a:chOff x="0" y="0"/>
              <a:chExt cx="96" cy="120"/>
            </a:xfrm>
            <a:solidFill>
              <a:srgbClr val="2B262C"/>
            </a:solidFill>
          </p:grpSpPr>
          <p:sp>
            <p:nvSpPr>
              <p:cNvPr id="20" name="Freeform 8"/>
              <p:cNvSpPr>
                <a:spLocks noEditPoints="1"/>
              </p:cNvSpPr>
              <p:nvPr/>
            </p:nvSpPr>
            <p:spPr bwMode="auto">
              <a:xfrm>
                <a:off x="0" y="0"/>
                <a:ext cx="96" cy="120"/>
              </a:xfrm>
              <a:custGeom>
                <a:avLst/>
                <a:gdLst>
                  <a:gd name="T0" fmla="*/ 0 w 96"/>
                  <a:gd name="T1" fmla="*/ 0 h 120"/>
                  <a:gd name="T2" fmla="*/ 0 w 96"/>
                  <a:gd name="T3" fmla="*/ 120 h 120"/>
                  <a:gd name="T4" fmla="*/ 66 w 96"/>
                  <a:gd name="T5" fmla="*/ 120 h 120"/>
                  <a:gd name="T6" fmla="*/ 96 w 96"/>
                  <a:gd name="T7" fmla="*/ 89 h 120"/>
                  <a:gd name="T8" fmla="*/ 96 w 96"/>
                  <a:gd name="T9" fmla="*/ 0 h 120"/>
                  <a:gd name="T10" fmla="*/ 0 w 96"/>
                  <a:gd name="T11" fmla="*/ 0 h 120"/>
                  <a:gd name="T12" fmla="*/ 9 w 96"/>
                  <a:gd name="T13" fmla="*/ 11 h 120"/>
                  <a:gd name="T14" fmla="*/ 86 w 96"/>
                  <a:gd name="T15" fmla="*/ 11 h 120"/>
                  <a:gd name="T16" fmla="*/ 86 w 96"/>
                  <a:gd name="T17" fmla="*/ 82 h 120"/>
                  <a:gd name="T18" fmla="*/ 60 w 96"/>
                  <a:gd name="T19" fmla="*/ 82 h 120"/>
                  <a:gd name="T20" fmla="*/ 60 w 96"/>
                  <a:gd name="T21" fmla="*/ 109 h 120"/>
                  <a:gd name="T22" fmla="*/ 9 w 96"/>
                  <a:gd name="T23" fmla="*/ 109 h 120"/>
                  <a:gd name="T24" fmla="*/ 9 w 96"/>
                  <a:gd name="T25" fmla="*/ 11 h 120"/>
                  <a:gd name="T26" fmla="*/ 80 w 96"/>
                  <a:gd name="T27" fmla="*/ 92 h 120"/>
                  <a:gd name="T28" fmla="*/ 69 w 96"/>
                  <a:gd name="T29" fmla="*/ 101 h 120"/>
                  <a:gd name="T30" fmla="*/ 69 w 96"/>
                  <a:gd name="T31" fmla="*/ 92 h 120"/>
                  <a:gd name="T32" fmla="*/ 80 w 96"/>
                  <a:gd name="T33" fmla="*/ 9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 h="120">
                    <a:moveTo>
                      <a:pt x="0" y="0"/>
                    </a:moveTo>
                    <a:lnTo>
                      <a:pt x="0" y="120"/>
                    </a:lnTo>
                    <a:lnTo>
                      <a:pt x="66" y="120"/>
                    </a:lnTo>
                    <a:lnTo>
                      <a:pt x="96" y="89"/>
                    </a:lnTo>
                    <a:lnTo>
                      <a:pt x="96" y="0"/>
                    </a:lnTo>
                    <a:lnTo>
                      <a:pt x="0" y="0"/>
                    </a:lnTo>
                    <a:close/>
                    <a:moveTo>
                      <a:pt x="9" y="11"/>
                    </a:moveTo>
                    <a:lnTo>
                      <a:pt x="86" y="11"/>
                    </a:lnTo>
                    <a:lnTo>
                      <a:pt x="86" y="82"/>
                    </a:lnTo>
                    <a:lnTo>
                      <a:pt x="60" y="82"/>
                    </a:lnTo>
                    <a:lnTo>
                      <a:pt x="60" y="109"/>
                    </a:lnTo>
                    <a:lnTo>
                      <a:pt x="9" y="109"/>
                    </a:lnTo>
                    <a:lnTo>
                      <a:pt x="9" y="11"/>
                    </a:lnTo>
                    <a:close/>
                    <a:moveTo>
                      <a:pt x="80" y="92"/>
                    </a:moveTo>
                    <a:lnTo>
                      <a:pt x="69" y="101"/>
                    </a:lnTo>
                    <a:lnTo>
                      <a:pt x="69" y="92"/>
                    </a:lnTo>
                    <a:lnTo>
                      <a:pt x="80"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2B262C"/>
                  </a:solidFill>
                </a:endParaRPr>
              </a:p>
            </p:txBody>
          </p:sp>
          <p:sp>
            <p:nvSpPr>
              <p:cNvPr id="21" name="Rectangle 9"/>
              <p:cNvSpPr>
                <a:spLocks noChangeArrowheads="1"/>
              </p:cNvSpPr>
              <p:nvPr/>
            </p:nvSpPr>
            <p:spPr bwMode="auto">
              <a:xfrm>
                <a:off x="27" y="33"/>
                <a:ext cx="42"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rgbClr val="2B262C"/>
                  </a:solidFill>
                </a:endParaRPr>
              </a:p>
            </p:txBody>
          </p:sp>
          <p:sp>
            <p:nvSpPr>
              <p:cNvPr id="22" name="Rectangle 10"/>
              <p:cNvSpPr>
                <a:spLocks noChangeArrowheads="1"/>
              </p:cNvSpPr>
              <p:nvPr/>
            </p:nvSpPr>
            <p:spPr bwMode="auto">
              <a:xfrm>
                <a:off x="27" y="61"/>
                <a:ext cx="27"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rgbClr val="2B262C"/>
                  </a:solidFill>
                </a:endParaRPr>
              </a:p>
            </p:txBody>
          </p:sp>
        </p:grpSp>
        <p:grpSp>
          <p:nvGrpSpPr>
            <p:cNvPr id="23" name="Group 11"/>
            <p:cNvGrpSpPr/>
            <p:nvPr/>
          </p:nvGrpSpPr>
          <p:grpSpPr bwMode="auto">
            <a:xfrm>
              <a:off x="6484938" y="2843559"/>
              <a:ext cx="185737" cy="173038"/>
              <a:chOff x="0" y="0"/>
              <a:chExt cx="117" cy="109"/>
            </a:xfrm>
            <a:solidFill>
              <a:schemeClr val="bg1"/>
            </a:solidFill>
          </p:grpSpPr>
          <p:sp>
            <p:nvSpPr>
              <p:cNvPr id="24" name="Freeform 12"/>
              <p:cNvSpPr>
                <a:spLocks noEditPoints="1"/>
              </p:cNvSpPr>
              <p:nvPr/>
            </p:nvSpPr>
            <p:spPr bwMode="auto">
              <a:xfrm>
                <a:off x="0" y="0"/>
                <a:ext cx="117" cy="109"/>
              </a:xfrm>
              <a:custGeom>
                <a:avLst/>
                <a:gdLst>
                  <a:gd name="T0" fmla="*/ 100 w 117"/>
                  <a:gd name="T1" fmla="*/ 38 h 109"/>
                  <a:gd name="T2" fmla="*/ 100 w 117"/>
                  <a:gd name="T3" fmla="*/ 0 h 109"/>
                  <a:gd name="T4" fmla="*/ 0 w 117"/>
                  <a:gd name="T5" fmla="*/ 0 h 109"/>
                  <a:gd name="T6" fmla="*/ 0 w 117"/>
                  <a:gd name="T7" fmla="*/ 82 h 109"/>
                  <a:gd name="T8" fmla="*/ 24 w 117"/>
                  <a:gd name="T9" fmla="*/ 82 h 109"/>
                  <a:gd name="T10" fmla="*/ 24 w 117"/>
                  <a:gd name="T11" fmla="*/ 109 h 109"/>
                  <a:gd name="T12" fmla="*/ 54 w 117"/>
                  <a:gd name="T13" fmla="*/ 82 h 109"/>
                  <a:gd name="T14" fmla="*/ 57 w 117"/>
                  <a:gd name="T15" fmla="*/ 82 h 109"/>
                  <a:gd name="T16" fmla="*/ 57 w 117"/>
                  <a:gd name="T17" fmla="*/ 99 h 109"/>
                  <a:gd name="T18" fmla="*/ 60 w 117"/>
                  <a:gd name="T19" fmla="*/ 99 h 109"/>
                  <a:gd name="T20" fmla="*/ 117 w 117"/>
                  <a:gd name="T21" fmla="*/ 99 h 109"/>
                  <a:gd name="T22" fmla="*/ 117 w 117"/>
                  <a:gd name="T23" fmla="*/ 43 h 109"/>
                  <a:gd name="T24" fmla="*/ 117 w 117"/>
                  <a:gd name="T25" fmla="*/ 38 h 109"/>
                  <a:gd name="T26" fmla="*/ 100 w 117"/>
                  <a:gd name="T27" fmla="*/ 38 h 109"/>
                  <a:gd name="T28" fmla="*/ 51 w 117"/>
                  <a:gd name="T29" fmla="*/ 71 h 109"/>
                  <a:gd name="T30" fmla="*/ 34 w 117"/>
                  <a:gd name="T31" fmla="*/ 86 h 109"/>
                  <a:gd name="T32" fmla="*/ 34 w 117"/>
                  <a:gd name="T33" fmla="*/ 71 h 109"/>
                  <a:gd name="T34" fmla="*/ 10 w 117"/>
                  <a:gd name="T35" fmla="*/ 71 h 109"/>
                  <a:gd name="T36" fmla="*/ 10 w 117"/>
                  <a:gd name="T37" fmla="*/ 9 h 109"/>
                  <a:gd name="T38" fmla="*/ 90 w 117"/>
                  <a:gd name="T39" fmla="*/ 9 h 109"/>
                  <a:gd name="T40" fmla="*/ 90 w 117"/>
                  <a:gd name="T41" fmla="*/ 38 h 109"/>
                  <a:gd name="T42" fmla="*/ 57 w 117"/>
                  <a:gd name="T43" fmla="*/ 38 h 109"/>
                  <a:gd name="T44" fmla="*/ 57 w 117"/>
                  <a:gd name="T45" fmla="*/ 71 h 109"/>
                  <a:gd name="T46" fmla="*/ 51 w 117"/>
                  <a:gd name="T47" fmla="*/ 71 h 109"/>
                  <a:gd name="T48" fmla="*/ 108 w 117"/>
                  <a:gd name="T49" fmla="*/ 89 h 109"/>
                  <a:gd name="T50" fmla="*/ 67 w 117"/>
                  <a:gd name="T51" fmla="*/ 89 h 109"/>
                  <a:gd name="T52" fmla="*/ 67 w 117"/>
                  <a:gd name="T53" fmla="*/ 47 h 109"/>
                  <a:gd name="T54" fmla="*/ 108 w 117"/>
                  <a:gd name="T55" fmla="*/ 47 h 109"/>
                  <a:gd name="T56" fmla="*/ 108 w 117"/>
                  <a:gd name="T57" fmla="*/ 8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109">
                    <a:moveTo>
                      <a:pt x="100" y="38"/>
                    </a:moveTo>
                    <a:lnTo>
                      <a:pt x="100" y="0"/>
                    </a:lnTo>
                    <a:lnTo>
                      <a:pt x="0" y="0"/>
                    </a:lnTo>
                    <a:lnTo>
                      <a:pt x="0" y="82"/>
                    </a:lnTo>
                    <a:lnTo>
                      <a:pt x="24" y="82"/>
                    </a:lnTo>
                    <a:lnTo>
                      <a:pt x="24" y="109"/>
                    </a:lnTo>
                    <a:lnTo>
                      <a:pt x="54" y="82"/>
                    </a:lnTo>
                    <a:lnTo>
                      <a:pt x="57" y="82"/>
                    </a:lnTo>
                    <a:lnTo>
                      <a:pt x="57" y="99"/>
                    </a:lnTo>
                    <a:lnTo>
                      <a:pt x="60" y="99"/>
                    </a:lnTo>
                    <a:lnTo>
                      <a:pt x="117" y="99"/>
                    </a:lnTo>
                    <a:lnTo>
                      <a:pt x="117" y="43"/>
                    </a:lnTo>
                    <a:lnTo>
                      <a:pt x="117" y="38"/>
                    </a:lnTo>
                    <a:lnTo>
                      <a:pt x="100" y="38"/>
                    </a:lnTo>
                    <a:close/>
                    <a:moveTo>
                      <a:pt x="51" y="71"/>
                    </a:moveTo>
                    <a:lnTo>
                      <a:pt x="34" y="86"/>
                    </a:lnTo>
                    <a:lnTo>
                      <a:pt x="34" y="71"/>
                    </a:lnTo>
                    <a:lnTo>
                      <a:pt x="10" y="71"/>
                    </a:lnTo>
                    <a:lnTo>
                      <a:pt x="10" y="9"/>
                    </a:lnTo>
                    <a:lnTo>
                      <a:pt x="90" y="9"/>
                    </a:lnTo>
                    <a:lnTo>
                      <a:pt x="90" y="38"/>
                    </a:lnTo>
                    <a:lnTo>
                      <a:pt x="57" y="38"/>
                    </a:lnTo>
                    <a:lnTo>
                      <a:pt x="57" y="71"/>
                    </a:lnTo>
                    <a:lnTo>
                      <a:pt x="51" y="71"/>
                    </a:lnTo>
                    <a:close/>
                    <a:moveTo>
                      <a:pt x="108" y="89"/>
                    </a:moveTo>
                    <a:lnTo>
                      <a:pt x="67" y="89"/>
                    </a:lnTo>
                    <a:lnTo>
                      <a:pt x="67" y="47"/>
                    </a:lnTo>
                    <a:lnTo>
                      <a:pt x="108" y="47"/>
                    </a:lnTo>
                    <a:lnTo>
                      <a:pt x="108" y="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2B262C"/>
                  </a:solidFill>
                </a:endParaRPr>
              </a:p>
            </p:txBody>
          </p:sp>
          <p:sp>
            <p:nvSpPr>
              <p:cNvPr id="25" name="Rectangle 13"/>
              <p:cNvSpPr>
                <a:spLocks noChangeArrowheads="1"/>
              </p:cNvSpPr>
              <p:nvPr/>
            </p:nvSpPr>
            <p:spPr bwMode="auto">
              <a:xfrm>
                <a:off x="75" y="64"/>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rgbClr val="2B262C"/>
                  </a:solidFill>
                </a:endParaRPr>
              </a:p>
            </p:txBody>
          </p:sp>
          <p:sp>
            <p:nvSpPr>
              <p:cNvPr id="26" name="Rectangle 14"/>
              <p:cNvSpPr>
                <a:spLocks noChangeArrowheads="1"/>
              </p:cNvSpPr>
              <p:nvPr/>
            </p:nvSpPr>
            <p:spPr bwMode="auto">
              <a:xfrm>
                <a:off x="90" y="64"/>
                <a:ext cx="9"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rgbClr val="2B262C"/>
                  </a:solidFill>
                </a:endParaRPr>
              </a:p>
            </p:txBody>
          </p:sp>
        </p:grpSp>
        <p:grpSp>
          <p:nvGrpSpPr>
            <p:cNvPr id="27" name="Group 15"/>
            <p:cNvGrpSpPr/>
            <p:nvPr/>
          </p:nvGrpSpPr>
          <p:grpSpPr bwMode="auto">
            <a:xfrm>
              <a:off x="2771775" y="2837209"/>
              <a:ext cx="185738" cy="187325"/>
              <a:chOff x="0" y="0"/>
              <a:chExt cx="117" cy="118"/>
            </a:xfrm>
            <a:solidFill>
              <a:schemeClr val="bg1"/>
            </a:solidFill>
          </p:grpSpPr>
          <p:sp>
            <p:nvSpPr>
              <p:cNvPr id="28" name="Freeform 16"/>
              <p:cNvSpPr>
                <a:spLocks noEditPoints="1"/>
              </p:cNvSpPr>
              <p:nvPr/>
            </p:nvSpPr>
            <p:spPr bwMode="auto">
              <a:xfrm>
                <a:off x="0" y="0"/>
                <a:ext cx="117" cy="118"/>
              </a:xfrm>
              <a:custGeom>
                <a:avLst/>
                <a:gdLst>
                  <a:gd name="T0" fmla="*/ 117 w 117"/>
                  <a:gd name="T1" fmla="*/ 21 h 118"/>
                  <a:gd name="T2" fmla="*/ 107 w 117"/>
                  <a:gd name="T3" fmla="*/ 21 h 118"/>
                  <a:gd name="T4" fmla="*/ 78 w 117"/>
                  <a:gd name="T5" fmla="*/ 21 h 118"/>
                  <a:gd name="T6" fmla="*/ 78 w 117"/>
                  <a:gd name="T7" fmla="*/ 0 h 118"/>
                  <a:gd name="T8" fmla="*/ 39 w 117"/>
                  <a:gd name="T9" fmla="*/ 0 h 118"/>
                  <a:gd name="T10" fmla="*/ 39 w 117"/>
                  <a:gd name="T11" fmla="*/ 21 h 118"/>
                  <a:gd name="T12" fmla="*/ 11 w 117"/>
                  <a:gd name="T13" fmla="*/ 21 h 118"/>
                  <a:gd name="T14" fmla="*/ 0 w 117"/>
                  <a:gd name="T15" fmla="*/ 21 h 118"/>
                  <a:gd name="T16" fmla="*/ 0 w 117"/>
                  <a:gd name="T17" fmla="*/ 31 h 118"/>
                  <a:gd name="T18" fmla="*/ 11 w 117"/>
                  <a:gd name="T19" fmla="*/ 31 h 118"/>
                  <a:gd name="T20" fmla="*/ 11 w 117"/>
                  <a:gd name="T21" fmla="*/ 118 h 118"/>
                  <a:gd name="T22" fmla="*/ 107 w 117"/>
                  <a:gd name="T23" fmla="*/ 118 h 118"/>
                  <a:gd name="T24" fmla="*/ 107 w 117"/>
                  <a:gd name="T25" fmla="*/ 31 h 118"/>
                  <a:gd name="T26" fmla="*/ 117 w 117"/>
                  <a:gd name="T27" fmla="*/ 31 h 118"/>
                  <a:gd name="T28" fmla="*/ 117 w 117"/>
                  <a:gd name="T29" fmla="*/ 21 h 118"/>
                  <a:gd name="T30" fmla="*/ 50 w 117"/>
                  <a:gd name="T31" fmla="*/ 10 h 118"/>
                  <a:gd name="T32" fmla="*/ 68 w 117"/>
                  <a:gd name="T33" fmla="*/ 10 h 118"/>
                  <a:gd name="T34" fmla="*/ 68 w 117"/>
                  <a:gd name="T35" fmla="*/ 21 h 118"/>
                  <a:gd name="T36" fmla="*/ 50 w 117"/>
                  <a:gd name="T37" fmla="*/ 21 h 118"/>
                  <a:gd name="T38" fmla="*/ 50 w 117"/>
                  <a:gd name="T39" fmla="*/ 10 h 118"/>
                  <a:gd name="T40" fmla="*/ 95 w 117"/>
                  <a:gd name="T41" fmla="*/ 105 h 118"/>
                  <a:gd name="T42" fmla="*/ 21 w 117"/>
                  <a:gd name="T43" fmla="*/ 105 h 118"/>
                  <a:gd name="T44" fmla="*/ 21 w 117"/>
                  <a:gd name="T45" fmla="*/ 31 h 118"/>
                  <a:gd name="T46" fmla="*/ 39 w 117"/>
                  <a:gd name="T47" fmla="*/ 31 h 118"/>
                  <a:gd name="T48" fmla="*/ 78 w 117"/>
                  <a:gd name="T49" fmla="*/ 31 h 118"/>
                  <a:gd name="T50" fmla="*/ 95 w 117"/>
                  <a:gd name="T51" fmla="*/ 31 h 118"/>
                  <a:gd name="T52" fmla="*/ 95 w 117"/>
                  <a:gd name="T53" fmla="*/ 10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18">
                    <a:moveTo>
                      <a:pt x="117" y="21"/>
                    </a:moveTo>
                    <a:lnTo>
                      <a:pt x="107" y="21"/>
                    </a:lnTo>
                    <a:lnTo>
                      <a:pt x="78" y="21"/>
                    </a:lnTo>
                    <a:lnTo>
                      <a:pt x="78" y="0"/>
                    </a:lnTo>
                    <a:lnTo>
                      <a:pt x="39" y="0"/>
                    </a:lnTo>
                    <a:lnTo>
                      <a:pt x="39" y="21"/>
                    </a:lnTo>
                    <a:lnTo>
                      <a:pt x="11" y="21"/>
                    </a:lnTo>
                    <a:lnTo>
                      <a:pt x="0" y="21"/>
                    </a:lnTo>
                    <a:lnTo>
                      <a:pt x="0" y="31"/>
                    </a:lnTo>
                    <a:lnTo>
                      <a:pt x="11" y="31"/>
                    </a:lnTo>
                    <a:lnTo>
                      <a:pt x="11" y="118"/>
                    </a:lnTo>
                    <a:lnTo>
                      <a:pt x="107" y="118"/>
                    </a:lnTo>
                    <a:lnTo>
                      <a:pt x="107" y="31"/>
                    </a:lnTo>
                    <a:lnTo>
                      <a:pt x="117" y="31"/>
                    </a:lnTo>
                    <a:lnTo>
                      <a:pt x="117" y="21"/>
                    </a:lnTo>
                    <a:close/>
                    <a:moveTo>
                      <a:pt x="50" y="10"/>
                    </a:moveTo>
                    <a:lnTo>
                      <a:pt x="68" y="10"/>
                    </a:lnTo>
                    <a:lnTo>
                      <a:pt x="68" y="21"/>
                    </a:lnTo>
                    <a:lnTo>
                      <a:pt x="50" y="21"/>
                    </a:lnTo>
                    <a:lnTo>
                      <a:pt x="50" y="10"/>
                    </a:lnTo>
                    <a:close/>
                    <a:moveTo>
                      <a:pt x="95" y="105"/>
                    </a:moveTo>
                    <a:lnTo>
                      <a:pt x="21" y="105"/>
                    </a:lnTo>
                    <a:lnTo>
                      <a:pt x="21" y="31"/>
                    </a:lnTo>
                    <a:lnTo>
                      <a:pt x="39" y="31"/>
                    </a:lnTo>
                    <a:lnTo>
                      <a:pt x="78" y="31"/>
                    </a:lnTo>
                    <a:lnTo>
                      <a:pt x="95" y="31"/>
                    </a:lnTo>
                    <a:lnTo>
                      <a:pt x="95"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2B262C"/>
                  </a:solidFill>
                </a:endParaRPr>
              </a:p>
            </p:txBody>
          </p:sp>
          <p:sp>
            <p:nvSpPr>
              <p:cNvPr id="29" name="Rectangle 17"/>
              <p:cNvSpPr>
                <a:spLocks noChangeArrowheads="1"/>
              </p:cNvSpPr>
              <p:nvPr/>
            </p:nvSpPr>
            <p:spPr bwMode="auto">
              <a:xfrm>
                <a:off x="36" y="48"/>
                <a:ext cx="12" cy="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rgbClr val="2B262C"/>
                  </a:solidFill>
                </a:endParaRPr>
              </a:p>
            </p:txBody>
          </p:sp>
          <p:sp>
            <p:nvSpPr>
              <p:cNvPr id="30" name="Rectangle 18"/>
              <p:cNvSpPr>
                <a:spLocks noChangeArrowheads="1"/>
              </p:cNvSpPr>
              <p:nvPr/>
            </p:nvSpPr>
            <p:spPr bwMode="auto">
              <a:xfrm>
                <a:off x="69" y="48"/>
                <a:ext cx="11" cy="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rgbClr val="2B262C"/>
                  </a:solidFill>
                </a:endParaRPr>
              </a:p>
            </p:txBody>
          </p:sp>
        </p:grpSp>
        <p:grpSp>
          <p:nvGrpSpPr>
            <p:cNvPr id="31" name="Group 19"/>
            <p:cNvGrpSpPr/>
            <p:nvPr/>
          </p:nvGrpSpPr>
          <p:grpSpPr bwMode="auto">
            <a:xfrm>
              <a:off x="900113" y="2835622"/>
              <a:ext cx="166687" cy="190500"/>
              <a:chOff x="0" y="0"/>
              <a:chExt cx="105" cy="120"/>
            </a:xfrm>
            <a:solidFill>
              <a:srgbClr val="2B262C"/>
            </a:solidFill>
          </p:grpSpPr>
          <p:sp>
            <p:nvSpPr>
              <p:cNvPr id="32" name="Freeform 20"/>
              <p:cNvSpPr/>
              <p:nvPr/>
            </p:nvSpPr>
            <p:spPr bwMode="auto">
              <a:xfrm>
                <a:off x="18" y="47"/>
                <a:ext cx="53" cy="26"/>
              </a:xfrm>
              <a:custGeom>
                <a:avLst/>
                <a:gdLst>
                  <a:gd name="T0" fmla="*/ 18 w 35"/>
                  <a:gd name="T1" fmla="*/ 11 h 17"/>
                  <a:gd name="T2" fmla="*/ 7 w 35"/>
                  <a:gd name="T3" fmla="*/ 0 h 17"/>
                  <a:gd name="T4" fmla="*/ 0 w 35"/>
                  <a:gd name="T5" fmla="*/ 0 h 17"/>
                  <a:gd name="T6" fmla="*/ 18 w 35"/>
                  <a:gd name="T7" fmla="*/ 17 h 17"/>
                  <a:gd name="T8" fmla="*/ 35 w 35"/>
                  <a:gd name="T9" fmla="*/ 0 h 17"/>
                  <a:gd name="T10" fmla="*/ 28 w 35"/>
                  <a:gd name="T11" fmla="*/ 0 h 17"/>
                  <a:gd name="T12" fmla="*/ 18 w 35"/>
                  <a:gd name="T13" fmla="*/ 11 h 17"/>
                </a:gdLst>
                <a:ahLst/>
                <a:cxnLst>
                  <a:cxn ang="0">
                    <a:pos x="T0" y="T1"/>
                  </a:cxn>
                  <a:cxn ang="0">
                    <a:pos x="T2" y="T3"/>
                  </a:cxn>
                  <a:cxn ang="0">
                    <a:pos x="T4" y="T5"/>
                  </a:cxn>
                  <a:cxn ang="0">
                    <a:pos x="T6" y="T7"/>
                  </a:cxn>
                  <a:cxn ang="0">
                    <a:pos x="T8" y="T9"/>
                  </a:cxn>
                  <a:cxn ang="0">
                    <a:pos x="T10" y="T11"/>
                  </a:cxn>
                  <a:cxn ang="0">
                    <a:pos x="T12" y="T13"/>
                  </a:cxn>
                </a:cxnLst>
                <a:rect l="0" t="0" r="r" b="b"/>
                <a:pathLst>
                  <a:path w="35" h="17">
                    <a:moveTo>
                      <a:pt x="18" y="11"/>
                    </a:moveTo>
                    <a:cubicBezTo>
                      <a:pt x="12" y="11"/>
                      <a:pt x="7" y="6"/>
                      <a:pt x="7" y="0"/>
                    </a:cubicBezTo>
                    <a:cubicBezTo>
                      <a:pt x="0" y="0"/>
                      <a:pt x="0" y="0"/>
                      <a:pt x="0" y="0"/>
                    </a:cubicBezTo>
                    <a:cubicBezTo>
                      <a:pt x="0" y="10"/>
                      <a:pt x="8" y="17"/>
                      <a:pt x="18" y="17"/>
                    </a:cubicBezTo>
                    <a:cubicBezTo>
                      <a:pt x="27" y="17"/>
                      <a:pt x="35" y="10"/>
                      <a:pt x="35" y="0"/>
                    </a:cubicBezTo>
                    <a:cubicBezTo>
                      <a:pt x="28" y="0"/>
                      <a:pt x="28" y="0"/>
                      <a:pt x="28" y="0"/>
                    </a:cubicBezTo>
                    <a:cubicBezTo>
                      <a:pt x="28" y="6"/>
                      <a:pt x="23" y="11"/>
                      <a:pt x="1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2B262C"/>
                  </a:solidFill>
                </a:endParaRPr>
              </a:p>
            </p:txBody>
          </p:sp>
          <p:sp>
            <p:nvSpPr>
              <p:cNvPr id="33" name="Freeform 21"/>
              <p:cNvSpPr>
                <a:spLocks noEditPoints="1"/>
              </p:cNvSpPr>
              <p:nvPr/>
            </p:nvSpPr>
            <p:spPr bwMode="auto">
              <a:xfrm>
                <a:off x="0" y="0"/>
                <a:ext cx="105" cy="120"/>
              </a:xfrm>
              <a:custGeom>
                <a:avLst/>
                <a:gdLst>
                  <a:gd name="T0" fmla="*/ 105 w 105"/>
                  <a:gd name="T1" fmla="*/ 0 h 120"/>
                  <a:gd name="T2" fmla="*/ 23 w 105"/>
                  <a:gd name="T3" fmla="*/ 0 h 120"/>
                  <a:gd name="T4" fmla="*/ 23 w 105"/>
                  <a:gd name="T5" fmla="*/ 18 h 120"/>
                  <a:gd name="T6" fmla="*/ 0 w 105"/>
                  <a:gd name="T7" fmla="*/ 18 h 120"/>
                  <a:gd name="T8" fmla="*/ 0 w 105"/>
                  <a:gd name="T9" fmla="*/ 120 h 120"/>
                  <a:gd name="T10" fmla="*/ 89 w 105"/>
                  <a:gd name="T11" fmla="*/ 120 h 120"/>
                  <a:gd name="T12" fmla="*/ 89 w 105"/>
                  <a:gd name="T13" fmla="*/ 97 h 120"/>
                  <a:gd name="T14" fmla="*/ 105 w 105"/>
                  <a:gd name="T15" fmla="*/ 97 h 120"/>
                  <a:gd name="T16" fmla="*/ 105 w 105"/>
                  <a:gd name="T17" fmla="*/ 0 h 120"/>
                  <a:gd name="T18" fmla="*/ 78 w 105"/>
                  <a:gd name="T19" fmla="*/ 109 h 120"/>
                  <a:gd name="T20" fmla="*/ 11 w 105"/>
                  <a:gd name="T21" fmla="*/ 109 h 120"/>
                  <a:gd name="T22" fmla="*/ 11 w 105"/>
                  <a:gd name="T23" fmla="*/ 29 h 120"/>
                  <a:gd name="T24" fmla="*/ 23 w 105"/>
                  <a:gd name="T25" fmla="*/ 29 h 120"/>
                  <a:gd name="T26" fmla="*/ 78 w 105"/>
                  <a:gd name="T27" fmla="*/ 29 h 120"/>
                  <a:gd name="T28" fmla="*/ 78 w 105"/>
                  <a:gd name="T29" fmla="*/ 97 h 120"/>
                  <a:gd name="T30" fmla="*/ 78 w 105"/>
                  <a:gd name="T31" fmla="*/ 109 h 120"/>
                  <a:gd name="T32" fmla="*/ 96 w 105"/>
                  <a:gd name="T33" fmla="*/ 86 h 120"/>
                  <a:gd name="T34" fmla="*/ 89 w 105"/>
                  <a:gd name="T35" fmla="*/ 86 h 120"/>
                  <a:gd name="T36" fmla="*/ 89 w 105"/>
                  <a:gd name="T37" fmla="*/ 18 h 120"/>
                  <a:gd name="T38" fmla="*/ 32 w 105"/>
                  <a:gd name="T39" fmla="*/ 18 h 120"/>
                  <a:gd name="T40" fmla="*/ 32 w 105"/>
                  <a:gd name="T41" fmla="*/ 11 h 120"/>
                  <a:gd name="T42" fmla="*/ 96 w 105"/>
                  <a:gd name="T43" fmla="*/ 11 h 120"/>
                  <a:gd name="T44" fmla="*/ 96 w 105"/>
                  <a:gd name="T45" fmla="*/ 8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5" h="120">
                    <a:moveTo>
                      <a:pt x="105" y="0"/>
                    </a:moveTo>
                    <a:lnTo>
                      <a:pt x="23" y="0"/>
                    </a:lnTo>
                    <a:lnTo>
                      <a:pt x="23" y="18"/>
                    </a:lnTo>
                    <a:lnTo>
                      <a:pt x="0" y="18"/>
                    </a:lnTo>
                    <a:lnTo>
                      <a:pt x="0" y="120"/>
                    </a:lnTo>
                    <a:lnTo>
                      <a:pt x="89" y="120"/>
                    </a:lnTo>
                    <a:lnTo>
                      <a:pt x="89" y="97"/>
                    </a:lnTo>
                    <a:lnTo>
                      <a:pt x="105" y="97"/>
                    </a:lnTo>
                    <a:lnTo>
                      <a:pt x="105" y="0"/>
                    </a:lnTo>
                    <a:close/>
                    <a:moveTo>
                      <a:pt x="78" y="109"/>
                    </a:moveTo>
                    <a:lnTo>
                      <a:pt x="11" y="109"/>
                    </a:lnTo>
                    <a:lnTo>
                      <a:pt x="11" y="29"/>
                    </a:lnTo>
                    <a:lnTo>
                      <a:pt x="23" y="29"/>
                    </a:lnTo>
                    <a:lnTo>
                      <a:pt x="78" y="29"/>
                    </a:lnTo>
                    <a:lnTo>
                      <a:pt x="78" y="97"/>
                    </a:lnTo>
                    <a:lnTo>
                      <a:pt x="78" y="109"/>
                    </a:lnTo>
                    <a:close/>
                    <a:moveTo>
                      <a:pt x="96" y="86"/>
                    </a:moveTo>
                    <a:lnTo>
                      <a:pt x="89" y="86"/>
                    </a:lnTo>
                    <a:lnTo>
                      <a:pt x="89" y="18"/>
                    </a:lnTo>
                    <a:lnTo>
                      <a:pt x="32" y="18"/>
                    </a:lnTo>
                    <a:lnTo>
                      <a:pt x="32" y="11"/>
                    </a:lnTo>
                    <a:lnTo>
                      <a:pt x="96" y="11"/>
                    </a:lnTo>
                    <a:lnTo>
                      <a:pt x="96"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2B262C"/>
                  </a:solidFill>
                </a:endParaRPr>
              </a:p>
            </p:txBody>
          </p:sp>
        </p:grpSp>
        <p:sp>
          <p:nvSpPr>
            <p:cNvPr id="34" name="Text Box 22"/>
            <p:cNvSpPr txBox="1">
              <a:spLocks noChangeArrowheads="1"/>
            </p:cNvSpPr>
            <p:nvPr/>
          </p:nvSpPr>
          <p:spPr bwMode="auto">
            <a:xfrm>
              <a:off x="1116013" y="2782817"/>
              <a:ext cx="1141603" cy="26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a:solidFill>
                    <a:srgbClr val="2B262C"/>
                  </a:solidFill>
                  <a:latin typeface="微软雅黑" pitchFamily="34" charset="-122"/>
                  <a:ea typeface="微软雅黑" pitchFamily="34" charset="-122"/>
                </a:rPr>
                <a:t>添加标题文本</a:t>
              </a:r>
            </a:p>
          </p:txBody>
        </p:sp>
        <p:sp>
          <p:nvSpPr>
            <p:cNvPr id="35" name="Text Box 23"/>
            <p:cNvSpPr txBox="1">
              <a:spLocks noChangeArrowheads="1"/>
            </p:cNvSpPr>
            <p:nvPr/>
          </p:nvSpPr>
          <p:spPr bwMode="auto">
            <a:xfrm>
              <a:off x="3001963" y="2782817"/>
              <a:ext cx="1141603" cy="26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0"/>
              <a:r>
                <a:rPr lang="zh-CN" altLang="en-US" b="1" dirty="0">
                  <a:solidFill>
                    <a:schemeClr val="bg1"/>
                  </a:solidFill>
                  <a:latin typeface="微软雅黑" pitchFamily="34" charset="-122"/>
                  <a:ea typeface="微软雅黑" pitchFamily="34" charset="-122"/>
                </a:rPr>
                <a:t>添加标题文本</a:t>
              </a:r>
            </a:p>
          </p:txBody>
        </p:sp>
        <p:sp>
          <p:nvSpPr>
            <p:cNvPr id="36" name="Text Box 24"/>
            <p:cNvSpPr txBox="1">
              <a:spLocks noChangeArrowheads="1"/>
            </p:cNvSpPr>
            <p:nvPr/>
          </p:nvSpPr>
          <p:spPr bwMode="auto">
            <a:xfrm>
              <a:off x="4837113" y="2782817"/>
              <a:ext cx="1141603" cy="26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0"/>
              <a:r>
                <a:rPr lang="zh-CN" altLang="en-US" b="1" dirty="0">
                  <a:solidFill>
                    <a:srgbClr val="2B262C"/>
                  </a:solidFill>
                  <a:latin typeface="微软雅黑" pitchFamily="34" charset="-122"/>
                  <a:ea typeface="微软雅黑" pitchFamily="34" charset="-122"/>
                </a:rPr>
                <a:t>添加标题文本</a:t>
              </a:r>
            </a:p>
          </p:txBody>
        </p:sp>
        <p:sp>
          <p:nvSpPr>
            <p:cNvPr id="37" name="Text Box 25"/>
            <p:cNvSpPr txBox="1">
              <a:spLocks noChangeArrowheads="1"/>
            </p:cNvSpPr>
            <p:nvPr/>
          </p:nvSpPr>
          <p:spPr bwMode="auto">
            <a:xfrm>
              <a:off x="6742113" y="2782817"/>
              <a:ext cx="1141603" cy="26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0"/>
              <a:r>
                <a:rPr lang="zh-CN" altLang="en-US" b="1" dirty="0">
                  <a:solidFill>
                    <a:schemeClr val="bg1"/>
                  </a:solidFill>
                  <a:latin typeface="微软雅黑" pitchFamily="34" charset="-122"/>
                  <a:ea typeface="微软雅黑" pitchFamily="34" charset="-122"/>
                </a:rPr>
                <a:t>添加标题文本</a:t>
              </a:r>
            </a:p>
          </p:txBody>
        </p:sp>
        <p:sp>
          <p:nvSpPr>
            <p:cNvPr id="42" name="Text Box 30"/>
            <p:cNvSpPr txBox="1">
              <a:spLocks noChangeArrowheads="1"/>
            </p:cNvSpPr>
            <p:nvPr/>
          </p:nvSpPr>
          <p:spPr bwMode="auto">
            <a:xfrm>
              <a:off x="1358900" y="3370609"/>
              <a:ext cx="442092" cy="470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3600" dirty="0">
                  <a:solidFill>
                    <a:schemeClr val="bg1"/>
                  </a:solidFill>
                  <a:latin typeface="Impact" pitchFamily="34" charset="0"/>
                </a:rPr>
                <a:t>01</a:t>
              </a:r>
            </a:p>
          </p:txBody>
        </p:sp>
        <p:sp>
          <p:nvSpPr>
            <p:cNvPr id="43" name="Text Box 31"/>
            <p:cNvSpPr txBox="1">
              <a:spLocks noChangeArrowheads="1"/>
            </p:cNvSpPr>
            <p:nvPr/>
          </p:nvSpPr>
          <p:spPr bwMode="auto">
            <a:xfrm>
              <a:off x="5059363" y="3370609"/>
              <a:ext cx="492223" cy="470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3600" dirty="0">
                  <a:solidFill>
                    <a:schemeClr val="bg1"/>
                  </a:solidFill>
                  <a:latin typeface="Impact" pitchFamily="34" charset="0"/>
                </a:rPr>
                <a:t>03</a:t>
              </a:r>
            </a:p>
          </p:txBody>
        </p:sp>
        <p:sp>
          <p:nvSpPr>
            <p:cNvPr id="44" name="Text Box 32"/>
            <p:cNvSpPr txBox="1">
              <a:spLocks noChangeArrowheads="1"/>
            </p:cNvSpPr>
            <p:nvPr/>
          </p:nvSpPr>
          <p:spPr bwMode="auto">
            <a:xfrm>
              <a:off x="3262313" y="1837084"/>
              <a:ext cx="482896" cy="470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3600" dirty="0">
                  <a:solidFill>
                    <a:schemeClr val="bg1"/>
                  </a:solidFill>
                  <a:latin typeface="Impact" pitchFamily="34" charset="0"/>
                </a:rPr>
                <a:t>02</a:t>
              </a:r>
            </a:p>
          </p:txBody>
        </p:sp>
        <p:sp>
          <p:nvSpPr>
            <p:cNvPr id="45" name="Text Box 33"/>
            <p:cNvSpPr txBox="1">
              <a:spLocks noChangeArrowheads="1"/>
            </p:cNvSpPr>
            <p:nvPr/>
          </p:nvSpPr>
          <p:spPr bwMode="auto">
            <a:xfrm>
              <a:off x="6962775" y="1837084"/>
              <a:ext cx="481731" cy="470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3600" dirty="0">
                  <a:solidFill>
                    <a:schemeClr val="bg1"/>
                  </a:solidFill>
                  <a:latin typeface="Impact" pitchFamily="34" charset="0"/>
                </a:rPr>
                <a:t>04</a:t>
              </a:r>
            </a:p>
          </p:txBody>
        </p:sp>
      </p:grpSp>
      <p:sp>
        <p:nvSpPr>
          <p:cNvPr id="46" name="矩形 38"/>
          <p:cNvSpPr>
            <a:spLocks noChangeArrowheads="1"/>
          </p:cNvSpPr>
          <p:nvPr/>
        </p:nvSpPr>
        <p:spPr bwMode="auto">
          <a:xfrm>
            <a:off x="2325957" y="4678252"/>
            <a:ext cx="1963798" cy="968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20000"/>
              </a:lnSpc>
              <a:spcBef>
                <a:spcPct val="0"/>
              </a:spcBef>
              <a:buNone/>
            </a:pPr>
            <a:r>
              <a:rPr lang="zh-CN" altLang="en-US" sz="1600" dirty="0">
                <a:solidFill>
                  <a:schemeClr val="bg1"/>
                </a:solidFill>
                <a:latin typeface="微软雅黑" panose="020B0503020204020204" pitchFamily="34" charset="-122"/>
                <a:ea typeface="微软雅黑" panose="020B0503020204020204" pitchFamily="34" charset="-122"/>
              </a:rPr>
              <a:t>请添加你的文字请在这里添加你的文字添加你的文字</a:t>
            </a:r>
          </a:p>
          <a:p>
            <a:pPr algn="ctr">
              <a:lnSpc>
                <a:spcPct val="120000"/>
              </a:lnSpc>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a:p>
            <a:pPr algn="ctr">
              <a:lnSpc>
                <a:spcPct val="120000"/>
              </a:lnSpc>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7" name="矩形 38"/>
          <p:cNvSpPr>
            <a:spLocks noChangeArrowheads="1"/>
          </p:cNvSpPr>
          <p:nvPr/>
        </p:nvSpPr>
        <p:spPr bwMode="auto">
          <a:xfrm>
            <a:off x="7540889" y="4678252"/>
            <a:ext cx="1963798" cy="968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20000"/>
              </a:lnSpc>
              <a:spcBef>
                <a:spcPct val="0"/>
              </a:spcBef>
              <a:buNone/>
            </a:pPr>
            <a:r>
              <a:rPr lang="zh-CN" altLang="en-US" sz="1600" dirty="0">
                <a:solidFill>
                  <a:schemeClr val="bg1"/>
                </a:solidFill>
                <a:latin typeface="微软雅黑" panose="020B0503020204020204" pitchFamily="34" charset="-122"/>
                <a:ea typeface="微软雅黑" panose="020B0503020204020204" pitchFamily="34" charset="-122"/>
              </a:rPr>
              <a:t>请添加你的文字请在这里添加你的文字添加你的文字</a:t>
            </a:r>
          </a:p>
          <a:p>
            <a:pPr algn="ctr">
              <a:lnSpc>
                <a:spcPct val="120000"/>
              </a:lnSpc>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a:p>
            <a:pPr algn="ctr">
              <a:lnSpc>
                <a:spcPct val="120000"/>
              </a:lnSpc>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8" name="矩形 38"/>
          <p:cNvSpPr>
            <a:spLocks noChangeArrowheads="1"/>
          </p:cNvSpPr>
          <p:nvPr/>
        </p:nvSpPr>
        <p:spPr bwMode="auto">
          <a:xfrm>
            <a:off x="2325957" y="2596241"/>
            <a:ext cx="1963798" cy="968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20000"/>
              </a:lnSpc>
              <a:spcBef>
                <a:spcPct val="0"/>
              </a:spcBef>
              <a:buNone/>
            </a:pPr>
            <a:r>
              <a:rPr lang="zh-CN" altLang="en-US" sz="1600" dirty="0">
                <a:solidFill>
                  <a:schemeClr val="bg1"/>
                </a:solidFill>
                <a:latin typeface="微软雅黑" panose="020B0503020204020204" pitchFamily="34" charset="-122"/>
                <a:ea typeface="微软雅黑" panose="020B0503020204020204" pitchFamily="34" charset="-122"/>
              </a:rPr>
              <a:t>请添加你的文字请在这里添加你的文字添加你的文字</a:t>
            </a:r>
          </a:p>
          <a:p>
            <a:pPr algn="ctr">
              <a:lnSpc>
                <a:spcPct val="120000"/>
              </a:lnSpc>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a:p>
            <a:pPr algn="ctr">
              <a:lnSpc>
                <a:spcPct val="120000"/>
              </a:lnSpc>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9" name="矩形 38"/>
          <p:cNvSpPr>
            <a:spLocks noChangeArrowheads="1"/>
          </p:cNvSpPr>
          <p:nvPr/>
        </p:nvSpPr>
        <p:spPr bwMode="auto">
          <a:xfrm>
            <a:off x="7540889" y="2596241"/>
            <a:ext cx="1963798" cy="968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20000"/>
              </a:lnSpc>
              <a:spcBef>
                <a:spcPct val="0"/>
              </a:spcBef>
              <a:buNone/>
            </a:pPr>
            <a:r>
              <a:rPr lang="zh-CN" altLang="en-US" sz="1600" dirty="0">
                <a:solidFill>
                  <a:schemeClr val="bg1"/>
                </a:solidFill>
                <a:latin typeface="微软雅黑" panose="020B0503020204020204" pitchFamily="34" charset="-122"/>
                <a:ea typeface="微软雅黑" panose="020B0503020204020204" pitchFamily="34" charset="-122"/>
              </a:rPr>
              <a:t>请添加你的文字请在这里添加你的文字添加你的文字</a:t>
            </a:r>
          </a:p>
          <a:p>
            <a:pPr algn="ctr">
              <a:lnSpc>
                <a:spcPct val="120000"/>
              </a:lnSpc>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a:p>
            <a:pPr algn="ctr">
              <a:lnSpc>
                <a:spcPct val="120000"/>
              </a:lnSpc>
              <a:spcBef>
                <a:spcPct val="0"/>
              </a:spcBef>
              <a:buFontTx/>
              <a:buNone/>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927935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7" name="椭圆 2"/>
          <p:cNvSpPr>
            <a:spLocks noChangeArrowheads="1"/>
          </p:cNvSpPr>
          <p:nvPr/>
        </p:nvSpPr>
        <p:spPr bwMode="auto">
          <a:xfrm>
            <a:off x="265309" y="319096"/>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8" name="椭圆 2"/>
          <p:cNvSpPr>
            <a:spLocks noChangeArrowheads="1"/>
          </p:cNvSpPr>
          <p:nvPr/>
        </p:nvSpPr>
        <p:spPr bwMode="auto">
          <a:xfrm>
            <a:off x="352173" y="409798"/>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9" name="椭圆 20"/>
          <p:cNvSpPr>
            <a:spLocks noChangeArrowheads="1"/>
          </p:cNvSpPr>
          <p:nvPr/>
        </p:nvSpPr>
        <p:spPr bwMode="auto">
          <a:xfrm>
            <a:off x="450169" y="497494"/>
            <a:ext cx="747448" cy="747448"/>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11"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年度目标</a:t>
            </a:r>
          </a:p>
        </p:txBody>
      </p:sp>
      <p:grpSp>
        <p:nvGrpSpPr>
          <p:cNvPr id="12" name="组合 11"/>
          <p:cNvGrpSpPr/>
          <p:nvPr/>
        </p:nvGrpSpPr>
        <p:grpSpPr>
          <a:xfrm>
            <a:off x="563264" y="682921"/>
            <a:ext cx="505850" cy="320609"/>
            <a:chOff x="2311400" y="5180013"/>
            <a:chExt cx="901700" cy="571500"/>
          </a:xfrm>
          <a:solidFill>
            <a:schemeClr val="bg1"/>
          </a:solidFill>
        </p:grpSpPr>
        <p:sp>
          <p:nvSpPr>
            <p:cNvPr id="13" name="Freeform 38"/>
            <p:cNvSpPr>
              <a:spLocks noEditPoints="1"/>
            </p:cNvSpPr>
            <p:nvPr/>
          </p:nvSpPr>
          <p:spPr bwMode="auto">
            <a:xfrm>
              <a:off x="2311400" y="5180013"/>
              <a:ext cx="901700" cy="571500"/>
            </a:xfrm>
            <a:custGeom>
              <a:avLst/>
              <a:gdLst>
                <a:gd name="T0" fmla="*/ 196 w 240"/>
                <a:gd name="T1" fmla="*/ 64 h 152"/>
                <a:gd name="T2" fmla="*/ 196 w 240"/>
                <a:gd name="T3" fmla="*/ 62 h 152"/>
                <a:gd name="T4" fmla="*/ 134 w 240"/>
                <a:gd name="T5" fmla="*/ 0 h 152"/>
                <a:gd name="T6" fmla="*/ 78 w 240"/>
                <a:gd name="T7" fmla="*/ 35 h 152"/>
                <a:gd name="T8" fmla="*/ 64 w 240"/>
                <a:gd name="T9" fmla="*/ 32 h 152"/>
                <a:gd name="T10" fmla="*/ 32 w 240"/>
                <a:gd name="T11" fmla="*/ 58 h 152"/>
                <a:gd name="T12" fmla="*/ 0 w 240"/>
                <a:gd name="T13" fmla="*/ 104 h 152"/>
                <a:gd name="T14" fmla="*/ 48 w 240"/>
                <a:gd name="T15" fmla="*/ 152 h 152"/>
                <a:gd name="T16" fmla="*/ 196 w 240"/>
                <a:gd name="T17" fmla="*/ 152 h 152"/>
                <a:gd name="T18" fmla="*/ 196 w 240"/>
                <a:gd name="T19" fmla="*/ 152 h 152"/>
                <a:gd name="T20" fmla="*/ 240 w 240"/>
                <a:gd name="T21" fmla="*/ 108 h 152"/>
                <a:gd name="T22" fmla="*/ 196 w 240"/>
                <a:gd name="T23" fmla="*/ 64 h 152"/>
                <a:gd name="T24" fmla="*/ 196 w 240"/>
                <a:gd name="T25" fmla="*/ 144 h 152"/>
                <a:gd name="T26" fmla="*/ 194 w 240"/>
                <a:gd name="T27" fmla="*/ 144 h 152"/>
                <a:gd name="T28" fmla="*/ 48 w 240"/>
                <a:gd name="T29" fmla="*/ 144 h 152"/>
                <a:gd name="T30" fmla="*/ 8 w 240"/>
                <a:gd name="T31" fmla="*/ 104 h 152"/>
                <a:gd name="T32" fmla="*/ 35 w 240"/>
                <a:gd name="T33" fmla="*/ 66 h 152"/>
                <a:gd name="T34" fmla="*/ 39 w 240"/>
                <a:gd name="T35" fmla="*/ 64 h 152"/>
                <a:gd name="T36" fmla="*/ 40 w 240"/>
                <a:gd name="T37" fmla="*/ 60 h 152"/>
                <a:gd name="T38" fmla="*/ 64 w 240"/>
                <a:gd name="T39" fmla="*/ 40 h 152"/>
                <a:gd name="T40" fmla="*/ 74 w 240"/>
                <a:gd name="T41" fmla="*/ 42 h 152"/>
                <a:gd name="T42" fmla="*/ 82 w 240"/>
                <a:gd name="T43" fmla="*/ 46 h 152"/>
                <a:gd name="T44" fmla="*/ 85 w 240"/>
                <a:gd name="T45" fmla="*/ 38 h 152"/>
                <a:gd name="T46" fmla="*/ 134 w 240"/>
                <a:gd name="T47" fmla="*/ 8 h 152"/>
                <a:gd name="T48" fmla="*/ 188 w 240"/>
                <a:gd name="T49" fmla="*/ 62 h 152"/>
                <a:gd name="T50" fmla="*/ 188 w 240"/>
                <a:gd name="T51" fmla="*/ 62 h 152"/>
                <a:gd name="T52" fmla="*/ 188 w 240"/>
                <a:gd name="T53" fmla="*/ 63 h 152"/>
                <a:gd name="T54" fmla="*/ 188 w 240"/>
                <a:gd name="T55" fmla="*/ 72 h 152"/>
                <a:gd name="T56" fmla="*/ 196 w 240"/>
                <a:gd name="T57" fmla="*/ 72 h 152"/>
                <a:gd name="T58" fmla="*/ 232 w 240"/>
                <a:gd name="T59" fmla="*/ 108 h 152"/>
                <a:gd name="T60" fmla="*/ 196 w 240"/>
                <a:gd name="T61" fmla="*/ 1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152">
                  <a:moveTo>
                    <a:pt x="196" y="64"/>
                  </a:moveTo>
                  <a:cubicBezTo>
                    <a:pt x="196" y="63"/>
                    <a:pt x="196" y="62"/>
                    <a:pt x="196" y="62"/>
                  </a:cubicBezTo>
                  <a:cubicBezTo>
                    <a:pt x="196" y="27"/>
                    <a:pt x="168" y="0"/>
                    <a:pt x="134" y="0"/>
                  </a:cubicBezTo>
                  <a:cubicBezTo>
                    <a:pt x="109" y="0"/>
                    <a:pt x="88" y="14"/>
                    <a:pt x="78" y="35"/>
                  </a:cubicBezTo>
                  <a:cubicBezTo>
                    <a:pt x="74" y="33"/>
                    <a:pt x="69" y="32"/>
                    <a:pt x="64" y="32"/>
                  </a:cubicBezTo>
                  <a:cubicBezTo>
                    <a:pt x="48" y="32"/>
                    <a:pt x="35" y="43"/>
                    <a:pt x="32" y="58"/>
                  </a:cubicBezTo>
                  <a:cubicBezTo>
                    <a:pt x="13" y="65"/>
                    <a:pt x="0" y="82"/>
                    <a:pt x="0" y="104"/>
                  </a:cubicBezTo>
                  <a:cubicBezTo>
                    <a:pt x="0" y="130"/>
                    <a:pt x="21" y="152"/>
                    <a:pt x="48" y="152"/>
                  </a:cubicBezTo>
                  <a:cubicBezTo>
                    <a:pt x="196" y="152"/>
                    <a:pt x="196" y="152"/>
                    <a:pt x="196" y="152"/>
                  </a:cubicBezTo>
                  <a:cubicBezTo>
                    <a:pt x="196" y="152"/>
                    <a:pt x="196" y="152"/>
                    <a:pt x="196" y="152"/>
                  </a:cubicBezTo>
                  <a:cubicBezTo>
                    <a:pt x="220" y="151"/>
                    <a:pt x="240" y="132"/>
                    <a:pt x="240" y="108"/>
                  </a:cubicBezTo>
                  <a:cubicBezTo>
                    <a:pt x="240" y="83"/>
                    <a:pt x="220" y="64"/>
                    <a:pt x="196" y="64"/>
                  </a:cubicBezTo>
                  <a:close/>
                  <a:moveTo>
                    <a:pt x="196" y="144"/>
                  </a:moveTo>
                  <a:cubicBezTo>
                    <a:pt x="194" y="144"/>
                    <a:pt x="194" y="144"/>
                    <a:pt x="194" y="144"/>
                  </a:cubicBezTo>
                  <a:cubicBezTo>
                    <a:pt x="48" y="144"/>
                    <a:pt x="48" y="144"/>
                    <a:pt x="48" y="144"/>
                  </a:cubicBezTo>
                  <a:cubicBezTo>
                    <a:pt x="26" y="144"/>
                    <a:pt x="8" y="126"/>
                    <a:pt x="8" y="104"/>
                  </a:cubicBezTo>
                  <a:cubicBezTo>
                    <a:pt x="8" y="86"/>
                    <a:pt x="18" y="71"/>
                    <a:pt x="35" y="66"/>
                  </a:cubicBezTo>
                  <a:cubicBezTo>
                    <a:pt x="39" y="64"/>
                    <a:pt x="39" y="64"/>
                    <a:pt x="39" y="64"/>
                  </a:cubicBezTo>
                  <a:cubicBezTo>
                    <a:pt x="40" y="60"/>
                    <a:pt x="40" y="60"/>
                    <a:pt x="40" y="60"/>
                  </a:cubicBezTo>
                  <a:cubicBezTo>
                    <a:pt x="42" y="48"/>
                    <a:pt x="52" y="40"/>
                    <a:pt x="64" y="40"/>
                  </a:cubicBezTo>
                  <a:cubicBezTo>
                    <a:pt x="67" y="40"/>
                    <a:pt x="71" y="40"/>
                    <a:pt x="74" y="42"/>
                  </a:cubicBezTo>
                  <a:cubicBezTo>
                    <a:pt x="82" y="46"/>
                    <a:pt x="82" y="46"/>
                    <a:pt x="82" y="46"/>
                  </a:cubicBezTo>
                  <a:cubicBezTo>
                    <a:pt x="85" y="38"/>
                    <a:pt x="85" y="38"/>
                    <a:pt x="85" y="38"/>
                  </a:cubicBezTo>
                  <a:cubicBezTo>
                    <a:pt x="94" y="20"/>
                    <a:pt x="113" y="8"/>
                    <a:pt x="134" y="8"/>
                  </a:cubicBezTo>
                  <a:cubicBezTo>
                    <a:pt x="164" y="8"/>
                    <a:pt x="188" y="32"/>
                    <a:pt x="188" y="62"/>
                  </a:cubicBezTo>
                  <a:cubicBezTo>
                    <a:pt x="188" y="62"/>
                    <a:pt x="188" y="62"/>
                    <a:pt x="188" y="62"/>
                  </a:cubicBezTo>
                  <a:cubicBezTo>
                    <a:pt x="188" y="63"/>
                    <a:pt x="188" y="63"/>
                    <a:pt x="188" y="63"/>
                  </a:cubicBezTo>
                  <a:cubicBezTo>
                    <a:pt x="188" y="72"/>
                    <a:pt x="188" y="72"/>
                    <a:pt x="188" y="72"/>
                  </a:cubicBezTo>
                  <a:cubicBezTo>
                    <a:pt x="196" y="72"/>
                    <a:pt x="196" y="72"/>
                    <a:pt x="196" y="72"/>
                  </a:cubicBezTo>
                  <a:cubicBezTo>
                    <a:pt x="215" y="72"/>
                    <a:pt x="232" y="88"/>
                    <a:pt x="232" y="108"/>
                  </a:cubicBezTo>
                  <a:cubicBezTo>
                    <a:pt x="232" y="127"/>
                    <a:pt x="216" y="143"/>
                    <a:pt x="19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39"/>
            <p:cNvSpPr>
              <a:spLocks/>
            </p:cNvSpPr>
            <p:nvPr/>
          </p:nvSpPr>
          <p:spPr bwMode="auto">
            <a:xfrm>
              <a:off x="2627313" y="5330825"/>
              <a:ext cx="269875" cy="315913"/>
            </a:xfrm>
            <a:custGeom>
              <a:avLst/>
              <a:gdLst>
                <a:gd name="T0" fmla="*/ 36 w 72"/>
                <a:gd name="T1" fmla="*/ 76 h 84"/>
                <a:gd name="T2" fmla="*/ 8 w 72"/>
                <a:gd name="T3" fmla="*/ 48 h 84"/>
                <a:gd name="T4" fmla="*/ 36 w 72"/>
                <a:gd name="T5" fmla="*/ 20 h 84"/>
                <a:gd name="T6" fmla="*/ 36 w 72"/>
                <a:gd name="T7" fmla="*/ 34 h 84"/>
                <a:gd name="T8" fmla="*/ 66 w 72"/>
                <a:gd name="T9" fmla="*/ 17 h 84"/>
                <a:gd name="T10" fmla="*/ 36 w 72"/>
                <a:gd name="T11" fmla="*/ 0 h 84"/>
                <a:gd name="T12" fmla="*/ 36 w 72"/>
                <a:gd name="T13" fmla="*/ 12 h 84"/>
                <a:gd name="T14" fmla="*/ 0 w 72"/>
                <a:gd name="T15" fmla="*/ 48 h 84"/>
                <a:gd name="T16" fmla="*/ 36 w 72"/>
                <a:gd name="T17" fmla="*/ 84 h 84"/>
                <a:gd name="T18" fmla="*/ 72 w 72"/>
                <a:gd name="T19" fmla="*/ 48 h 84"/>
                <a:gd name="T20" fmla="*/ 64 w 72"/>
                <a:gd name="T21" fmla="*/ 48 h 84"/>
                <a:gd name="T22" fmla="*/ 36 w 72"/>
                <a:gd name="T23" fmla="*/ 7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84">
                  <a:moveTo>
                    <a:pt x="36" y="76"/>
                  </a:moveTo>
                  <a:cubicBezTo>
                    <a:pt x="20" y="76"/>
                    <a:pt x="8" y="63"/>
                    <a:pt x="8" y="48"/>
                  </a:cubicBezTo>
                  <a:cubicBezTo>
                    <a:pt x="8" y="32"/>
                    <a:pt x="20" y="20"/>
                    <a:pt x="36" y="20"/>
                  </a:cubicBezTo>
                  <a:cubicBezTo>
                    <a:pt x="36" y="34"/>
                    <a:pt x="36" y="34"/>
                    <a:pt x="36" y="34"/>
                  </a:cubicBezTo>
                  <a:cubicBezTo>
                    <a:pt x="66" y="17"/>
                    <a:pt x="66" y="17"/>
                    <a:pt x="66" y="17"/>
                  </a:cubicBezTo>
                  <a:cubicBezTo>
                    <a:pt x="36" y="0"/>
                    <a:pt x="36" y="0"/>
                    <a:pt x="36" y="0"/>
                  </a:cubicBezTo>
                  <a:cubicBezTo>
                    <a:pt x="36" y="12"/>
                    <a:pt x="36" y="12"/>
                    <a:pt x="36" y="12"/>
                  </a:cubicBezTo>
                  <a:cubicBezTo>
                    <a:pt x="16" y="12"/>
                    <a:pt x="0" y="28"/>
                    <a:pt x="0" y="48"/>
                  </a:cubicBezTo>
                  <a:cubicBezTo>
                    <a:pt x="0" y="67"/>
                    <a:pt x="16" y="84"/>
                    <a:pt x="36" y="84"/>
                  </a:cubicBezTo>
                  <a:cubicBezTo>
                    <a:pt x="55" y="84"/>
                    <a:pt x="72" y="67"/>
                    <a:pt x="72" y="48"/>
                  </a:cubicBezTo>
                  <a:cubicBezTo>
                    <a:pt x="64" y="48"/>
                    <a:pt x="64" y="48"/>
                    <a:pt x="64" y="48"/>
                  </a:cubicBezTo>
                  <a:cubicBezTo>
                    <a:pt x="64" y="63"/>
                    <a:pt x="51" y="76"/>
                    <a:pt x="3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 name="组合 1"/>
          <p:cNvGrpSpPr/>
          <p:nvPr/>
        </p:nvGrpSpPr>
        <p:grpSpPr>
          <a:xfrm>
            <a:off x="1367429" y="1984602"/>
            <a:ext cx="9778366" cy="3603398"/>
            <a:chOff x="1390650" y="1563688"/>
            <a:chExt cx="6784975" cy="2500312"/>
          </a:xfrm>
        </p:grpSpPr>
        <p:sp>
          <p:nvSpPr>
            <p:cNvPr id="15" name="任意多边形 14"/>
            <p:cNvSpPr/>
            <p:nvPr/>
          </p:nvSpPr>
          <p:spPr>
            <a:xfrm>
              <a:off x="1624013" y="1778000"/>
              <a:ext cx="6034087" cy="1509713"/>
            </a:xfrm>
            <a:custGeom>
              <a:avLst/>
              <a:gdLst>
                <a:gd name="connsiteX0" fmla="*/ 0 w 8020280"/>
                <a:gd name="connsiteY0" fmla="*/ 2005070 h 2005070"/>
                <a:gd name="connsiteX1" fmla="*/ 3305060 w 8020280"/>
                <a:gd name="connsiteY1" fmla="*/ 1795750 h 2005070"/>
                <a:gd name="connsiteX2" fmla="*/ 5508434 w 8020280"/>
                <a:gd name="connsiteY2" fmla="*/ 1277957 h 2005070"/>
                <a:gd name="connsiteX3" fmla="*/ 7260116 w 8020280"/>
                <a:gd name="connsiteY3" fmla="*/ 462709 h 2005070"/>
                <a:gd name="connsiteX4" fmla="*/ 8020280 w 8020280"/>
                <a:gd name="connsiteY4" fmla="*/ 0 h 2005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0280" h="2005070">
                  <a:moveTo>
                    <a:pt x="0" y="2005070"/>
                  </a:moveTo>
                  <a:cubicBezTo>
                    <a:pt x="1193494" y="1961002"/>
                    <a:pt x="2386988" y="1916935"/>
                    <a:pt x="3305060" y="1795750"/>
                  </a:cubicBezTo>
                  <a:cubicBezTo>
                    <a:pt x="4223132" y="1674565"/>
                    <a:pt x="4849258" y="1500130"/>
                    <a:pt x="5508434" y="1277957"/>
                  </a:cubicBezTo>
                  <a:cubicBezTo>
                    <a:pt x="6167610" y="1055784"/>
                    <a:pt x="6841475" y="675702"/>
                    <a:pt x="7260116" y="462709"/>
                  </a:cubicBezTo>
                  <a:cubicBezTo>
                    <a:pt x="7678757" y="249716"/>
                    <a:pt x="7849518" y="124858"/>
                    <a:pt x="8020280" y="0"/>
                  </a:cubicBez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16" name="Group 4"/>
            <p:cNvGrpSpPr>
              <a:grpSpLocks noChangeAspect="1"/>
            </p:cNvGrpSpPr>
            <p:nvPr/>
          </p:nvGrpSpPr>
          <p:grpSpPr bwMode="auto">
            <a:xfrm flipH="1">
              <a:off x="2565697" y="2230408"/>
              <a:ext cx="905969" cy="935166"/>
              <a:chOff x="2020" y="2206"/>
              <a:chExt cx="844" cy="783"/>
            </a:xfrm>
            <a:solidFill>
              <a:schemeClr val="bg1"/>
            </a:solidFill>
          </p:grpSpPr>
          <p:sp>
            <p:nvSpPr>
              <p:cNvPr id="17" name="Oval 5"/>
              <p:cNvSpPr>
                <a:spLocks noChangeArrowheads="1"/>
              </p:cNvSpPr>
              <p:nvPr/>
            </p:nvSpPr>
            <p:spPr bwMode="auto">
              <a:xfrm>
                <a:off x="2145" y="2206"/>
                <a:ext cx="175" cy="184"/>
              </a:xfrm>
              <a:prstGeom prst="ellipse">
                <a:avLst/>
              </a:prstGeom>
              <a:solidFill>
                <a:srgbClr val="ED3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8" name="Freeform 6"/>
              <p:cNvSpPr>
                <a:spLocks/>
              </p:cNvSpPr>
              <p:nvPr/>
            </p:nvSpPr>
            <p:spPr bwMode="auto">
              <a:xfrm>
                <a:off x="2129" y="2364"/>
                <a:ext cx="319" cy="625"/>
              </a:xfrm>
              <a:custGeom>
                <a:avLst/>
                <a:gdLst>
                  <a:gd name="T0" fmla="*/ 138 w 140"/>
                  <a:gd name="T1" fmla="*/ 112 h 262"/>
                  <a:gd name="T2" fmla="*/ 113 w 140"/>
                  <a:gd name="T3" fmla="*/ 16 h 262"/>
                  <a:gd name="T4" fmla="*/ 78 w 140"/>
                  <a:gd name="T5" fmla="*/ 3 h 262"/>
                  <a:gd name="T6" fmla="*/ 61 w 140"/>
                  <a:gd name="T7" fmla="*/ 15 h 262"/>
                  <a:gd name="T8" fmla="*/ 16 w 140"/>
                  <a:gd name="T9" fmla="*/ 59 h 262"/>
                  <a:gd name="T10" fmla="*/ 16 w 140"/>
                  <a:gd name="T11" fmla="*/ 79 h 262"/>
                  <a:gd name="T12" fmla="*/ 26 w 140"/>
                  <a:gd name="T13" fmla="*/ 84 h 262"/>
                  <a:gd name="T14" fmla="*/ 36 w 140"/>
                  <a:gd name="T15" fmla="*/ 80 h 262"/>
                  <a:gd name="T16" fmla="*/ 68 w 140"/>
                  <a:gd name="T17" fmla="*/ 50 h 262"/>
                  <a:gd name="T18" fmla="*/ 83 w 140"/>
                  <a:gd name="T19" fmla="*/ 107 h 262"/>
                  <a:gd name="T20" fmla="*/ 12 w 140"/>
                  <a:gd name="T21" fmla="*/ 141 h 262"/>
                  <a:gd name="T22" fmla="*/ 3 w 140"/>
                  <a:gd name="T23" fmla="*/ 163 h 262"/>
                  <a:gd name="T24" fmla="*/ 3 w 140"/>
                  <a:gd name="T25" fmla="*/ 164 h 262"/>
                  <a:gd name="T26" fmla="*/ 25 w 140"/>
                  <a:gd name="T27" fmla="*/ 250 h 262"/>
                  <a:gd name="T28" fmla="*/ 36 w 140"/>
                  <a:gd name="T29" fmla="*/ 260 h 262"/>
                  <a:gd name="T30" fmla="*/ 58 w 140"/>
                  <a:gd name="T31" fmla="*/ 244 h 262"/>
                  <a:gd name="T32" fmla="*/ 53 w 140"/>
                  <a:gd name="T33" fmla="*/ 216 h 262"/>
                  <a:gd name="T34" fmla="*/ 41 w 140"/>
                  <a:gd name="T35" fmla="*/ 167 h 262"/>
                  <a:gd name="T36" fmla="*/ 92 w 140"/>
                  <a:gd name="T37" fmla="*/ 148 h 262"/>
                  <a:gd name="T38" fmla="*/ 129 w 140"/>
                  <a:gd name="T39" fmla="*/ 132 h 262"/>
                  <a:gd name="T40" fmla="*/ 138 w 140"/>
                  <a:gd name="T41" fmla="*/ 11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0" h="262">
                    <a:moveTo>
                      <a:pt x="138" y="112"/>
                    </a:moveTo>
                    <a:cubicBezTo>
                      <a:pt x="113" y="16"/>
                      <a:pt x="113" y="16"/>
                      <a:pt x="113" y="16"/>
                    </a:cubicBezTo>
                    <a:cubicBezTo>
                      <a:pt x="110" y="5"/>
                      <a:pt x="90" y="0"/>
                      <a:pt x="78" y="3"/>
                    </a:cubicBezTo>
                    <a:cubicBezTo>
                      <a:pt x="72" y="5"/>
                      <a:pt x="67" y="9"/>
                      <a:pt x="61" y="15"/>
                    </a:cubicBezTo>
                    <a:cubicBezTo>
                      <a:pt x="16" y="59"/>
                      <a:pt x="16" y="59"/>
                      <a:pt x="16" y="59"/>
                    </a:cubicBezTo>
                    <a:cubicBezTo>
                      <a:pt x="10" y="65"/>
                      <a:pt x="10" y="74"/>
                      <a:pt x="16" y="79"/>
                    </a:cubicBezTo>
                    <a:cubicBezTo>
                      <a:pt x="18" y="82"/>
                      <a:pt x="22" y="84"/>
                      <a:pt x="26" y="84"/>
                    </a:cubicBezTo>
                    <a:cubicBezTo>
                      <a:pt x="30" y="84"/>
                      <a:pt x="33" y="83"/>
                      <a:pt x="36" y="80"/>
                    </a:cubicBezTo>
                    <a:cubicBezTo>
                      <a:pt x="68" y="50"/>
                      <a:pt x="68" y="50"/>
                      <a:pt x="68" y="50"/>
                    </a:cubicBezTo>
                    <a:cubicBezTo>
                      <a:pt x="83" y="107"/>
                      <a:pt x="83" y="107"/>
                      <a:pt x="83" y="107"/>
                    </a:cubicBezTo>
                    <a:cubicBezTo>
                      <a:pt x="12" y="141"/>
                      <a:pt x="12" y="141"/>
                      <a:pt x="12" y="141"/>
                    </a:cubicBezTo>
                    <a:cubicBezTo>
                      <a:pt x="4" y="145"/>
                      <a:pt x="0" y="155"/>
                      <a:pt x="3" y="163"/>
                    </a:cubicBezTo>
                    <a:cubicBezTo>
                      <a:pt x="3" y="163"/>
                      <a:pt x="3" y="164"/>
                      <a:pt x="3" y="164"/>
                    </a:cubicBezTo>
                    <a:cubicBezTo>
                      <a:pt x="25" y="250"/>
                      <a:pt x="25" y="250"/>
                      <a:pt x="25" y="250"/>
                    </a:cubicBezTo>
                    <a:cubicBezTo>
                      <a:pt x="26" y="254"/>
                      <a:pt x="30" y="259"/>
                      <a:pt x="36" y="260"/>
                    </a:cubicBezTo>
                    <a:cubicBezTo>
                      <a:pt x="48" y="262"/>
                      <a:pt x="55" y="259"/>
                      <a:pt x="58" y="244"/>
                    </a:cubicBezTo>
                    <a:cubicBezTo>
                      <a:pt x="59" y="235"/>
                      <a:pt x="53" y="216"/>
                      <a:pt x="53" y="216"/>
                    </a:cubicBezTo>
                    <a:cubicBezTo>
                      <a:pt x="41" y="167"/>
                      <a:pt x="41" y="167"/>
                      <a:pt x="41" y="167"/>
                    </a:cubicBezTo>
                    <a:cubicBezTo>
                      <a:pt x="41" y="167"/>
                      <a:pt x="83" y="151"/>
                      <a:pt x="92" y="148"/>
                    </a:cubicBezTo>
                    <a:cubicBezTo>
                      <a:pt x="100" y="145"/>
                      <a:pt x="121" y="137"/>
                      <a:pt x="129" y="132"/>
                    </a:cubicBezTo>
                    <a:cubicBezTo>
                      <a:pt x="135" y="127"/>
                      <a:pt x="140" y="120"/>
                      <a:pt x="138" y="112"/>
                    </a:cubicBezTo>
                    <a:close/>
                  </a:path>
                </a:pathLst>
              </a:custGeom>
              <a:solidFill>
                <a:srgbClr val="ED3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9" name="Freeform 7"/>
              <p:cNvSpPr>
                <a:spLocks/>
              </p:cNvSpPr>
              <p:nvPr/>
            </p:nvSpPr>
            <p:spPr bwMode="auto">
              <a:xfrm>
                <a:off x="2020" y="2421"/>
                <a:ext cx="203" cy="148"/>
              </a:xfrm>
              <a:custGeom>
                <a:avLst/>
                <a:gdLst>
                  <a:gd name="T0" fmla="*/ 8 w 89"/>
                  <a:gd name="T1" fmla="*/ 27 h 62"/>
                  <a:gd name="T2" fmla="*/ 4 w 89"/>
                  <a:gd name="T3" fmla="*/ 8 h 62"/>
                  <a:gd name="T4" fmla="*/ 4 w 89"/>
                  <a:gd name="T5" fmla="*/ 8 h 62"/>
                  <a:gd name="T6" fmla="*/ 23 w 89"/>
                  <a:gd name="T7" fmla="*/ 4 h 62"/>
                  <a:gd name="T8" fmla="*/ 81 w 89"/>
                  <a:gd name="T9" fmla="*/ 35 h 62"/>
                  <a:gd name="T10" fmla="*/ 85 w 89"/>
                  <a:gd name="T11" fmla="*/ 54 h 62"/>
                  <a:gd name="T12" fmla="*/ 85 w 89"/>
                  <a:gd name="T13" fmla="*/ 54 h 62"/>
                  <a:gd name="T14" fmla="*/ 66 w 89"/>
                  <a:gd name="T15" fmla="*/ 58 h 62"/>
                  <a:gd name="T16" fmla="*/ 8 w 89"/>
                  <a:gd name="T17" fmla="*/ 2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62">
                    <a:moveTo>
                      <a:pt x="8" y="27"/>
                    </a:moveTo>
                    <a:cubicBezTo>
                      <a:pt x="2" y="23"/>
                      <a:pt x="0" y="14"/>
                      <a:pt x="4" y="8"/>
                    </a:cubicBezTo>
                    <a:cubicBezTo>
                      <a:pt x="4" y="8"/>
                      <a:pt x="4" y="8"/>
                      <a:pt x="4" y="8"/>
                    </a:cubicBezTo>
                    <a:cubicBezTo>
                      <a:pt x="8" y="2"/>
                      <a:pt x="17" y="0"/>
                      <a:pt x="23" y="4"/>
                    </a:cubicBezTo>
                    <a:cubicBezTo>
                      <a:pt x="81" y="35"/>
                      <a:pt x="81" y="35"/>
                      <a:pt x="81" y="35"/>
                    </a:cubicBezTo>
                    <a:cubicBezTo>
                      <a:pt x="87" y="39"/>
                      <a:pt x="89" y="48"/>
                      <a:pt x="85" y="54"/>
                    </a:cubicBezTo>
                    <a:cubicBezTo>
                      <a:pt x="85" y="54"/>
                      <a:pt x="85" y="54"/>
                      <a:pt x="85" y="54"/>
                    </a:cubicBezTo>
                    <a:cubicBezTo>
                      <a:pt x="81" y="60"/>
                      <a:pt x="72" y="62"/>
                      <a:pt x="66" y="58"/>
                    </a:cubicBezTo>
                    <a:lnTo>
                      <a:pt x="8" y="27"/>
                    </a:lnTo>
                    <a:close/>
                  </a:path>
                </a:pathLst>
              </a:custGeom>
              <a:solidFill>
                <a:srgbClr val="ED3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0" name="Freeform 8"/>
              <p:cNvSpPr>
                <a:spLocks/>
              </p:cNvSpPr>
              <p:nvPr/>
            </p:nvSpPr>
            <p:spPr bwMode="auto">
              <a:xfrm>
                <a:off x="2295" y="2366"/>
                <a:ext cx="325" cy="150"/>
              </a:xfrm>
              <a:custGeom>
                <a:avLst/>
                <a:gdLst>
                  <a:gd name="T0" fmla="*/ 11 w 143"/>
                  <a:gd name="T1" fmla="*/ 28 h 63"/>
                  <a:gd name="T2" fmla="*/ 3 w 143"/>
                  <a:gd name="T3" fmla="*/ 10 h 63"/>
                  <a:gd name="T4" fmla="*/ 3 w 143"/>
                  <a:gd name="T5" fmla="*/ 10 h 63"/>
                  <a:gd name="T6" fmla="*/ 21 w 143"/>
                  <a:gd name="T7" fmla="*/ 3 h 63"/>
                  <a:gd name="T8" fmla="*/ 132 w 143"/>
                  <a:gd name="T9" fmla="*/ 34 h 63"/>
                  <a:gd name="T10" fmla="*/ 140 w 143"/>
                  <a:gd name="T11" fmla="*/ 52 h 63"/>
                  <a:gd name="T12" fmla="*/ 140 w 143"/>
                  <a:gd name="T13" fmla="*/ 52 h 63"/>
                  <a:gd name="T14" fmla="*/ 122 w 143"/>
                  <a:gd name="T15" fmla="*/ 60 h 63"/>
                  <a:gd name="T16" fmla="*/ 11 w 143"/>
                  <a:gd name="T17" fmla="*/ 2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63">
                    <a:moveTo>
                      <a:pt x="11" y="28"/>
                    </a:moveTo>
                    <a:cubicBezTo>
                      <a:pt x="4" y="25"/>
                      <a:pt x="0" y="17"/>
                      <a:pt x="3" y="10"/>
                    </a:cubicBezTo>
                    <a:cubicBezTo>
                      <a:pt x="3" y="10"/>
                      <a:pt x="3" y="10"/>
                      <a:pt x="3" y="10"/>
                    </a:cubicBezTo>
                    <a:cubicBezTo>
                      <a:pt x="6" y="3"/>
                      <a:pt x="14" y="0"/>
                      <a:pt x="21" y="3"/>
                    </a:cubicBezTo>
                    <a:cubicBezTo>
                      <a:pt x="132" y="34"/>
                      <a:pt x="132" y="34"/>
                      <a:pt x="132" y="34"/>
                    </a:cubicBezTo>
                    <a:cubicBezTo>
                      <a:pt x="139" y="37"/>
                      <a:pt x="143" y="45"/>
                      <a:pt x="140" y="52"/>
                    </a:cubicBezTo>
                    <a:cubicBezTo>
                      <a:pt x="140" y="52"/>
                      <a:pt x="140" y="52"/>
                      <a:pt x="140" y="52"/>
                    </a:cubicBezTo>
                    <a:cubicBezTo>
                      <a:pt x="137" y="59"/>
                      <a:pt x="129" y="63"/>
                      <a:pt x="122" y="60"/>
                    </a:cubicBezTo>
                    <a:lnTo>
                      <a:pt x="11" y="28"/>
                    </a:lnTo>
                    <a:close/>
                  </a:path>
                </a:pathLst>
              </a:custGeom>
              <a:solidFill>
                <a:srgbClr val="ED3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1" name="Freeform 9"/>
              <p:cNvSpPr>
                <a:spLocks/>
              </p:cNvSpPr>
              <p:nvPr/>
            </p:nvSpPr>
            <p:spPr bwMode="auto">
              <a:xfrm>
                <a:off x="2339" y="2579"/>
                <a:ext cx="229" cy="283"/>
              </a:xfrm>
              <a:custGeom>
                <a:avLst/>
                <a:gdLst>
                  <a:gd name="T0" fmla="*/ 95 w 101"/>
                  <a:gd name="T1" fmla="*/ 85 h 119"/>
                  <a:gd name="T2" fmla="*/ 92 w 101"/>
                  <a:gd name="T3" fmla="*/ 112 h 119"/>
                  <a:gd name="T4" fmla="*/ 92 w 101"/>
                  <a:gd name="T5" fmla="*/ 112 h 119"/>
                  <a:gd name="T6" fmla="*/ 65 w 101"/>
                  <a:gd name="T7" fmla="*/ 109 h 119"/>
                  <a:gd name="T8" fmla="*/ 7 w 101"/>
                  <a:gd name="T9" fmla="*/ 33 h 119"/>
                  <a:gd name="T10" fmla="*/ 10 w 101"/>
                  <a:gd name="T11" fmla="*/ 6 h 119"/>
                  <a:gd name="T12" fmla="*/ 10 w 101"/>
                  <a:gd name="T13" fmla="*/ 6 h 119"/>
                  <a:gd name="T14" fmla="*/ 37 w 101"/>
                  <a:gd name="T15" fmla="*/ 10 h 119"/>
                  <a:gd name="T16" fmla="*/ 95 w 101"/>
                  <a:gd name="T17" fmla="*/ 8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119">
                    <a:moveTo>
                      <a:pt x="95" y="85"/>
                    </a:moveTo>
                    <a:cubicBezTo>
                      <a:pt x="101" y="94"/>
                      <a:pt x="100" y="106"/>
                      <a:pt x="92" y="112"/>
                    </a:cubicBezTo>
                    <a:cubicBezTo>
                      <a:pt x="92" y="112"/>
                      <a:pt x="92" y="112"/>
                      <a:pt x="92" y="112"/>
                    </a:cubicBezTo>
                    <a:cubicBezTo>
                      <a:pt x="83" y="119"/>
                      <a:pt x="71" y="117"/>
                      <a:pt x="65" y="109"/>
                    </a:cubicBezTo>
                    <a:cubicBezTo>
                      <a:pt x="7" y="33"/>
                      <a:pt x="7" y="33"/>
                      <a:pt x="7" y="33"/>
                    </a:cubicBezTo>
                    <a:cubicBezTo>
                      <a:pt x="0" y="25"/>
                      <a:pt x="2" y="13"/>
                      <a:pt x="10" y="6"/>
                    </a:cubicBezTo>
                    <a:cubicBezTo>
                      <a:pt x="10" y="6"/>
                      <a:pt x="10" y="6"/>
                      <a:pt x="10" y="6"/>
                    </a:cubicBezTo>
                    <a:cubicBezTo>
                      <a:pt x="19" y="0"/>
                      <a:pt x="30" y="1"/>
                      <a:pt x="37" y="10"/>
                    </a:cubicBezTo>
                    <a:lnTo>
                      <a:pt x="95" y="85"/>
                    </a:lnTo>
                    <a:close/>
                  </a:path>
                </a:pathLst>
              </a:custGeom>
              <a:solidFill>
                <a:srgbClr val="ED3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2" name="Freeform 10"/>
              <p:cNvSpPr>
                <a:spLocks/>
              </p:cNvSpPr>
              <p:nvPr/>
            </p:nvSpPr>
            <p:spPr bwMode="auto">
              <a:xfrm>
                <a:off x="2479" y="2777"/>
                <a:ext cx="260" cy="107"/>
              </a:xfrm>
              <a:custGeom>
                <a:avLst/>
                <a:gdLst>
                  <a:gd name="T0" fmla="*/ 99 w 114"/>
                  <a:gd name="T1" fmla="*/ 12 h 45"/>
                  <a:gd name="T2" fmla="*/ 113 w 114"/>
                  <a:gd name="T3" fmla="*/ 30 h 45"/>
                  <a:gd name="T4" fmla="*/ 113 w 114"/>
                  <a:gd name="T5" fmla="*/ 30 h 45"/>
                  <a:gd name="T6" fmla="*/ 95 w 114"/>
                  <a:gd name="T7" fmla="*/ 44 h 45"/>
                  <a:gd name="T8" fmla="*/ 15 w 114"/>
                  <a:gd name="T9" fmla="*/ 33 h 45"/>
                  <a:gd name="T10" fmla="*/ 2 w 114"/>
                  <a:gd name="T11" fmla="*/ 15 h 45"/>
                  <a:gd name="T12" fmla="*/ 2 w 114"/>
                  <a:gd name="T13" fmla="*/ 15 h 45"/>
                  <a:gd name="T14" fmla="*/ 20 w 114"/>
                  <a:gd name="T15" fmla="*/ 1 h 45"/>
                  <a:gd name="T16" fmla="*/ 99 w 114"/>
                  <a:gd name="T17" fmla="*/ 1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45">
                    <a:moveTo>
                      <a:pt x="99" y="12"/>
                    </a:moveTo>
                    <a:cubicBezTo>
                      <a:pt x="108" y="13"/>
                      <a:pt x="114" y="21"/>
                      <a:pt x="113" y="30"/>
                    </a:cubicBezTo>
                    <a:cubicBezTo>
                      <a:pt x="113" y="30"/>
                      <a:pt x="113" y="30"/>
                      <a:pt x="113" y="30"/>
                    </a:cubicBezTo>
                    <a:cubicBezTo>
                      <a:pt x="112" y="39"/>
                      <a:pt x="104" y="45"/>
                      <a:pt x="95" y="44"/>
                    </a:cubicBezTo>
                    <a:cubicBezTo>
                      <a:pt x="15" y="33"/>
                      <a:pt x="15" y="33"/>
                      <a:pt x="15" y="33"/>
                    </a:cubicBezTo>
                    <a:cubicBezTo>
                      <a:pt x="7" y="32"/>
                      <a:pt x="0" y="24"/>
                      <a:pt x="2" y="15"/>
                    </a:cubicBezTo>
                    <a:cubicBezTo>
                      <a:pt x="2" y="15"/>
                      <a:pt x="2" y="15"/>
                      <a:pt x="2" y="15"/>
                    </a:cubicBezTo>
                    <a:cubicBezTo>
                      <a:pt x="3" y="6"/>
                      <a:pt x="11" y="0"/>
                      <a:pt x="20" y="1"/>
                    </a:cubicBezTo>
                    <a:lnTo>
                      <a:pt x="99" y="12"/>
                    </a:lnTo>
                    <a:close/>
                  </a:path>
                </a:pathLst>
              </a:custGeom>
              <a:solidFill>
                <a:srgbClr val="ED3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3" name="Freeform 11"/>
              <p:cNvSpPr>
                <a:spLocks noEditPoints="1"/>
              </p:cNvSpPr>
              <p:nvPr/>
            </p:nvSpPr>
            <p:spPr bwMode="auto">
              <a:xfrm>
                <a:off x="2554" y="2414"/>
                <a:ext cx="310" cy="341"/>
              </a:xfrm>
              <a:custGeom>
                <a:avLst/>
                <a:gdLst>
                  <a:gd name="T0" fmla="*/ 133 w 136"/>
                  <a:gd name="T1" fmla="*/ 55 h 143"/>
                  <a:gd name="T2" fmla="*/ 132 w 136"/>
                  <a:gd name="T3" fmla="*/ 45 h 143"/>
                  <a:gd name="T4" fmla="*/ 78 w 136"/>
                  <a:gd name="T5" fmla="*/ 3 h 143"/>
                  <a:gd name="T6" fmla="*/ 69 w 136"/>
                  <a:gd name="T7" fmla="*/ 4 h 143"/>
                  <a:gd name="T8" fmla="*/ 47 w 136"/>
                  <a:gd name="T9" fmla="*/ 31 h 143"/>
                  <a:gd name="T10" fmla="*/ 37 w 136"/>
                  <a:gd name="T11" fmla="*/ 23 h 143"/>
                  <a:gd name="T12" fmla="*/ 15 w 136"/>
                  <a:gd name="T13" fmla="*/ 26 h 143"/>
                  <a:gd name="T14" fmla="*/ 11 w 136"/>
                  <a:gd name="T15" fmla="*/ 31 h 143"/>
                  <a:gd name="T16" fmla="*/ 13 w 136"/>
                  <a:gd name="T17" fmla="*/ 53 h 143"/>
                  <a:gd name="T18" fmla="*/ 24 w 136"/>
                  <a:gd name="T19" fmla="*/ 61 h 143"/>
                  <a:gd name="T20" fmla="*/ 2 w 136"/>
                  <a:gd name="T21" fmla="*/ 89 h 143"/>
                  <a:gd name="T22" fmla="*/ 3 w 136"/>
                  <a:gd name="T23" fmla="*/ 98 h 143"/>
                  <a:gd name="T24" fmla="*/ 58 w 136"/>
                  <a:gd name="T25" fmla="*/ 140 h 143"/>
                  <a:gd name="T26" fmla="*/ 67 w 136"/>
                  <a:gd name="T27" fmla="*/ 139 h 143"/>
                  <a:gd name="T28" fmla="*/ 133 w 136"/>
                  <a:gd name="T29" fmla="*/ 55 h 143"/>
                  <a:gd name="T30" fmla="*/ 19 w 136"/>
                  <a:gd name="T31" fmla="*/ 46 h 143"/>
                  <a:gd name="T32" fmla="*/ 18 w 136"/>
                  <a:gd name="T33" fmla="*/ 36 h 143"/>
                  <a:gd name="T34" fmla="*/ 22 w 136"/>
                  <a:gd name="T35" fmla="*/ 32 h 143"/>
                  <a:gd name="T36" fmla="*/ 32 w 136"/>
                  <a:gd name="T37" fmla="*/ 31 h 143"/>
                  <a:gd name="T38" fmla="*/ 41 w 136"/>
                  <a:gd name="T39" fmla="*/ 39 h 143"/>
                  <a:gd name="T40" fmla="*/ 29 w 136"/>
                  <a:gd name="T41" fmla="*/ 54 h 143"/>
                  <a:gd name="T42" fmla="*/ 19 w 136"/>
                  <a:gd name="T43" fmla="*/ 4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143">
                    <a:moveTo>
                      <a:pt x="133" y="55"/>
                    </a:moveTo>
                    <a:cubicBezTo>
                      <a:pt x="136" y="52"/>
                      <a:pt x="135" y="48"/>
                      <a:pt x="132" y="45"/>
                    </a:cubicBezTo>
                    <a:cubicBezTo>
                      <a:pt x="78" y="3"/>
                      <a:pt x="78" y="3"/>
                      <a:pt x="78" y="3"/>
                    </a:cubicBezTo>
                    <a:cubicBezTo>
                      <a:pt x="75" y="0"/>
                      <a:pt x="71" y="1"/>
                      <a:pt x="69" y="4"/>
                    </a:cubicBezTo>
                    <a:cubicBezTo>
                      <a:pt x="47" y="31"/>
                      <a:pt x="47" y="31"/>
                      <a:pt x="47" y="31"/>
                    </a:cubicBezTo>
                    <a:cubicBezTo>
                      <a:pt x="37" y="23"/>
                      <a:pt x="37" y="23"/>
                      <a:pt x="37" y="23"/>
                    </a:cubicBezTo>
                    <a:cubicBezTo>
                      <a:pt x="30" y="18"/>
                      <a:pt x="20" y="19"/>
                      <a:pt x="15" y="26"/>
                    </a:cubicBezTo>
                    <a:cubicBezTo>
                      <a:pt x="11" y="31"/>
                      <a:pt x="11" y="31"/>
                      <a:pt x="11" y="31"/>
                    </a:cubicBezTo>
                    <a:cubicBezTo>
                      <a:pt x="5" y="38"/>
                      <a:pt x="7" y="48"/>
                      <a:pt x="13" y="53"/>
                    </a:cubicBezTo>
                    <a:cubicBezTo>
                      <a:pt x="24" y="61"/>
                      <a:pt x="24" y="61"/>
                      <a:pt x="24" y="61"/>
                    </a:cubicBezTo>
                    <a:cubicBezTo>
                      <a:pt x="2" y="89"/>
                      <a:pt x="2" y="89"/>
                      <a:pt x="2" y="89"/>
                    </a:cubicBezTo>
                    <a:cubicBezTo>
                      <a:pt x="0" y="91"/>
                      <a:pt x="1" y="96"/>
                      <a:pt x="3" y="98"/>
                    </a:cubicBezTo>
                    <a:cubicBezTo>
                      <a:pt x="58" y="140"/>
                      <a:pt x="58" y="140"/>
                      <a:pt x="58" y="140"/>
                    </a:cubicBezTo>
                    <a:cubicBezTo>
                      <a:pt x="60" y="143"/>
                      <a:pt x="65" y="142"/>
                      <a:pt x="67" y="139"/>
                    </a:cubicBezTo>
                    <a:lnTo>
                      <a:pt x="133" y="55"/>
                    </a:lnTo>
                    <a:close/>
                    <a:moveTo>
                      <a:pt x="19" y="46"/>
                    </a:moveTo>
                    <a:cubicBezTo>
                      <a:pt x="16" y="44"/>
                      <a:pt x="16" y="39"/>
                      <a:pt x="18" y="36"/>
                    </a:cubicBezTo>
                    <a:cubicBezTo>
                      <a:pt x="22" y="32"/>
                      <a:pt x="22" y="32"/>
                      <a:pt x="22" y="32"/>
                    </a:cubicBezTo>
                    <a:cubicBezTo>
                      <a:pt x="24" y="29"/>
                      <a:pt x="29" y="28"/>
                      <a:pt x="32" y="31"/>
                    </a:cubicBezTo>
                    <a:cubicBezTo>
                      <a:pt x="41" y="39"/>
                      <a:pt x="41" y="39"/>
                      <a:pt x="41" y="39"/>
                    </a:cubicBezTo>
                    <a:cubicBezTo>
                      <a:pt x="29" y="54"/>
                      <a:pt x="29" y="54"/>
                      <a:pt x="29" y="54"/>
                    </a:cubicBezTo>
                    <a:lnTo>
                      <a:pt x="19" y="46"/>
                    </a:lnTo>
                    <a:close/>
                  </a:path>
                </a:pathLst>
              </a:custGeom>
              <a:solidFill>
                <a:srgbClr val="ED3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4" name="Freeform 12"/>
              <p:cNvSpPr>
                <a:spLocks/>
              </p:cNvSpPr>
              <p:nvPr/>
            </p:nvSpPr>
            <p:spPr bwMode="auto">
              <a:xfrm>
                <a:off x="2309" y="2297"/>
                <a:ext cx="270" cy="86"/>
              </a:xfrm>
              <a:custGeom>
                <a:avLst/>
                <a:gdLst>
                  <a:gd name="T0" fmla="*/ 63 w 119"/>
                  <a:gd name="T1" fmla="*/ 17 h 36"/>
                  <a:gd name="T2" fmla="*/ 6 w 119"/>
                  <a:gd name="T3" fmla="*/ 28 h 36"/>
                  <a:gd name="T4" fmla="*/ 0 w 119"/>
                  <a:gd name="T5" fmla="*/ 26 h 36"/>
                  <a:gd name="T6" fmla="*/ 91 w 119"/>
                  <a:gd name="T7" fmla="*/ 6 h 36"/>
                  <a:gd name="T8" fmla="*/ 116 w 119"/>
                  <a:gd name="T9" fmla="*/ 11 h 36"/>
                  <a:gd name="T10" fmla="*/ 119 w 119"/>
                  <a:gd name="T11" fmla="*/ 30 h 36"/>
                  <a:gd name="T12" fmla="*/ 103 w 119"/>
                  <a:gd name="T13" fmla="*/ 36 h 36"/>
                  <a:gd name="T14" fmla="*/ 63 w 119"/>
                  <a:gd name="T15" fmla="*/ 1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36">
                    <a:moveTo>
                      <a:pt x="63" y="17"/>
                    </a:moveTo>
                    <a:cubicBezTo>
                      <a:pt x="47" y="15"/>
                      <a:pt x="20" y="18"/>
                      <a:pt x="6" y="28"/>
                    </a:cubicBezTo>
                    <a:cubicBezTo>
                      <a:pt x="4" y="27"/>
                      <a:pt x="2" y="27"/>
                      <a:pt x="0" y="26"/>
                    </a:cubicBezTo>
                    <a:cubicBezTo>
                      <a:pt x="26" y="8"/>
                      <a:pt x="60" y="0"/>
                      <a:pt x="91" y="6"/>
                    </a:cubicBezTo>
                    <a:cubicBezTo>
                      <a:pt x="98" y="7"/>
                      <a:pt x="115" y="10"/>
                      <a:pt x="116" y="11"/>
                    </a:cubicBezTo>
                    <a:cubicBezTo>
                      <a:pt x="116" y="12"/>
                      <a:pt x="118" y="25"/>
                      <a:pt x="119" y="30"/>
                    </a:cubicBezTo>
                    <a:cubicBezTo>
                      <a:pt x="114" y="32"/>
                      <a:pt x="108" y="33"/>
                      <a:pt x="103" y="36"/>
                    </a:cubicBezTo>
                    <a:cubicBezTo>
                      <a:pt x="95" y="24"/>
                      <a:pt x="76" y="19"/>
                      <a:pt x="63" y="17"/>
                    </a:cubicBezTo>
                    <a:close/>
                  </a:path>
                </a:pathLst>
              </a:custGeom>
              <a:solidFill>
                <a:srgbClr val="ED3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25" name="Freeform 16"/>
            <p:cNvSpPr>
              <a:spLocks noEditPoints="1"/>
            </p:cNvSpPr>
            <p:nvPr/>
          </p:nvSpPr>
          <p:spPr bwMode="auto">
            <a:xfrm>
              <a:off x="2016125" y="2798763"/>
              <a:ext cx="323850" cy="430212"/>
            </a:xfrm>
            <a:custGeom>
              <a:avLst/>
              <a:gdLst>
                <a:gd name="T0" fmla="*/ 2147483646 w 23"/>
                <a:gd name="T1" fmla="*/ 2147483646 h 32"/>
                <a:gd name="T2" fmla="*/ 2147483646 w 23"/>
                <a:gd name="T3" fmla="*/ 2147483646 h 32"/>
                <a:gd name="T4" fmla="*/ 2147483646 w 23"/>
                <a:gd name="T5" fmla="*/ 2147483646 h 32"/>
                <a:gd name="T6" fmla="*/ 2147483646 w 23"/>
                <a:gd name="T7" fmla="*/ 2147483646 h 32"/>
                <a:gd name="T8" fmla="*/ 2147483646 w 23"/>
                <a:gd name="T9" fmla="*/ 2147483646 h 32"/>
                <a:gd name="T10" fmla="*/ 2147483646 w 23"/>
                <a:gd name="T11" fmla="*/ 0 h 32"/>
                <a:gd name="T12" fmla="*/ 0 w 23"/>
                <a:gd name="T13" fmla="*/ 2147483646 h 32"/>
                <a:gd name="T14" fmla="*/ 2147483646 w 23"/>
                <a:gd name="T15" fmla="*/ 2147483646 h 32"/>
                <a:gd name="T16" fmla="*/ 2147483646 w 23"/>
                <a:gd name="T17" fmla="*/ 2147483646 h 32"/>
                <a:gd name="T18" fmla="*/ 2147483646 w 23"/>
                <a:gd name="T19" fmla="*/ 0 h 32"/>
                <a:gd name="T20" fmla="*/ 2147483646 w 23"/>
                <a:gd name="T21" fmla="*/ 2147483646 h 32"/>
                <a:gd name="T22" fmla="*/ 2147483646 w 23"/>
                <a:gd name="T23" fmla="*/ 2147483646 h 32"/>
                <a:gd name="T24" fmla="*/ 2147483646 w 23"/>
                <a:gd name="T25" fmla="*/ 2147483646 h 32"/>
                <a:gd name="T26" fmla="*/ 2147483646 w 23"/>
                <a:gd name="T27" fmla="*/ 2147483646 h 32"/>
                <a:gd name="T28" fmla="*/ 2147483646 w 23"/>
                <a:gd name="T29" fmla="*/ 2147483646 h 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3" h="32">
                  <a:moveTo>
                    <a:pt x="12" y="8"/>
                  </a:moveTo>
                  <a:cubicBezTo>
                    <a:pt x="10" y="8"/>
                    <a:pt x="8" y="10"/>
                    <a:pt x="8" y="12"/>
                  </a:cubicBezTo>
                  <a:cubicBezTo>
                    <a:pt x="8" y="14"/>
                    <a:pt x="10" y="16"/>
                    <a:pt x="12" y="16"/>
                  </a:cubicBezTo>
                  <a:cubicBezTo>
                    <a:pt x="14" y="16"/>
                    <a:pt x="16" y="14"/>
                    <a:pt x="16" y="12"/>
                  </a:cubicBezTo>
                  <a:cubicBezTo>
                    <a:pt x="16" y="10"/>
                    <a:pt x="14" y="8"/>
                    <a:pt x="12" y="8"/>
                  </a:cubicBezTo>
                  <a:close/>
                  <a:moveTo>
                    <a:pt x="12" y="0"/>
                  </a:moveTo>
                  <a:cubicBezTo>
                    <a:pt x="5" y="0"/>
                    <a:pt x="0" y="5"/>
                    <a:pt x="0" y="12"/>
                  </a:cubicBezTo>
                  <a:cubicBezTo>
                    <a:pt x="0" y="20"/>
                    <a:pt x="12" y="32"/>
                    <a:pt x="12" y="32"/>
                  </a:cubicBezTo>
                  <a:cubicBezTo>
                    <a:pt x="12" y="32"/>
                    <a:pt x="23" y="20"/>
                    <a:pt x="23" y="12"/>
                  </a:cubicBezTo>
                  <a:cubicBezTo>
                    <a:pt x="23" y="5"/>
                    <a:pt x="18" y="0"/>
                    <a:pt x="12" y="0"/>
                  </a:cubicBezTo>
                  <a:close/>
                  <a:moveTo>
                    <a:pt x="12" y="19"/>
                  </a:moveTo>
                  <a:cubicBezTo>
                    <a:pt x="8" y="19"/>
                    <a:pt x="5" y="16"/>
                    <a:pt x="5" y="12"/>
                  </a:cubicBezTo>
                  <a:cubicBezTo>
                    <a:pt x="5" y="8"/>
                    <a:pt x="8" y="5"/>
                    <a:pt x="12" y="5"/>
                  </a:cubicBezTo>
                  <a:cubicBezTo>
                    <a:pt x="15" y="5"/>
                    <a:pt x="19" y="8"/>
                    <a:pt x="19" y="12"/>
                  </a:cubicBezTo>
                  <a:cubicBezTo>
                    <a:pt x="19" y="16"/>
                    <a:pt x="15" y="19"/>
                    <a:pt x="12" y="1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16"/>
            <p:cNvSpPr>
              <a:spLocks noEditPoints="1"/>
            </p:cNvSpPr>
            <p:nvPr/>
          </p:nvSpPr>
          <p:spPr bwMode="auto">
            <a:xfrm>
              <a:off x="3797300" y="2697163"/>
              <a:ext cx="323850" cy="430212"/>
            </a:xfrm>
            <a:custGeom>
              <a:avLst/>
              <a:gdLst>
                <a:gd name="T0" fmla="*/ 2147483646 w 23"/>
                <a:gd name="T1" fmla="*/ 2147483646 h 32"/>
                <a:gd name="T2" fmla="*/ 2147483646 w 23"/>
                <a:gd name="T3" fmla="*/ 2147483646 h 32"/>
                <a:gd name="T4" fmla="*/ 2147483646 w 23"/>
                <a:gd name="T5" fmla="*/ 2147483646 h 32"/>
                <a:gd name="T6" fmla="*/ 2147483646 w 23"/>
                <a:gd name="T7" fmla="*/ 2147483646 h 32"/>
                <a:gd name="T8" fmla="*/ 2147483646 w 23"/>
                <a:gd name="T9" fmla="*/ 2147483646 h 32"/>
                <a:gd name="T10" fmla="*/ 2147483646 w 23"/>
                <a:gd name="T11" fmla="*/ 0 h 32"/>
                <a:gd name="T12" fmla="*/ 0 w 23"/>
                <a:gd name="T13" fmla="*/ 2147483646 h 32"/>
                <a:gd name="T14" fmla="*/ 2147483646 w 23"/>
                <a:gd name="T15" fmla="*/ 2147483646 h 32"/>
                <a:gd name="T16" fmla="*/ 2147483646 w 23"/>
                <a:gd name="T17" fmla="*/ 2147483646 h 32"/>
                <a:gd name="T18" fmla="*/ 2147483646 w 23"/>
                <a:gd name="T19" fmla="*/ 0 h 32"/>
                <a:gd name="T20" fmla="*/ 2147483646 w 23"/>
                <a:gd name="T21" fmla="*/ 2147483646 h 32"/>
                <a:gd name="T22" fmla="*/ 2147483646 w 23"/>
                <a:gd name="T23" fmla="*/ 2147483646 h 32"/>
                <a:gd name="T24" fmla="*/ 2147483646 w 23"/>
                <a:gd name="T25" fmla="*/ 2147483646 h 32"/>
                <a:gd name="T26" fmla="*/ 2147483646 w 23"/>
                <a:gd name="T27" fmla="*/ 2147483646 h 32"/>
                <a:gd name="T28" fmla="*/ 2147483646 w 23"/>
                <a:gd name="T29" fmla="*/ 2147483646 h 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3" h="32">
                  <a:moveTo>
                    <a:pt x="12" y="8"/>
                  </a:moveTo>
                  <a:cubicBezTo>
                    <a:pt x="10" y="8"/>
                    <a:pt x="8" y="10"/>
                    <a:pt x="8" y="12"/>
                  </a:cubicBezTo>
                  <a:cubicBezTo>
                    <a:pt x="8" y="14"/>
                    <a:pt x="10" y="16"/>
                    <a:pt x="12" y="16"/>
                  </a:cubicBezTo>
                  <a:cubicBezTo>
                    <a:pt x="14" y="16"/>
                    <a:pt x="16" y="14"/>
                    <a:pt x="16" y="12"/>
                  </a:cubicBezTo>
                  <a:cubicBezTo>
                    <a:pt x="16" y="10"/>
                    <a:pt x="14" y="8"/>
                    <a:pt x="12" y="8"/>
                  </a:cubicBezTo>
                  <a:close/>
                  <a:moveTo>
                    <a:pt x="12" y="0"/>
                  </a:moveTo>
                  <a:cubicBezTo>
                    <a:pt x="5" y="0"/>
                    <a:pt x="0" y="5"/>
                    <a:pt x="0" y="12"/>
                  </a:cubicBezTo>
                  <a:cubicBezTo>
                    <a:pt x="0" y="20"/>
                    <a:pt x="12" y="32"/>
                    <a:pt x="12" y="32"/>
                  </a:cubicBezTo>
                  <a:cubicBezTo>
                    <a:pt x="12" y="32"/>
                    <a:pt x="23" y="20"/>
                    <a:pt x="23" y="12"/>
                  </a:cubicBezTo>
                  <a:cubicBezTo>
                    <a:pt x="23" y="5"/>
                    <a:pt x="18" y="0"/>
                    <a:pt x="12" y="0"/>
                  </a:cubicBezTo>
                  <a:close/>
                  <a:moveTo>
                    <a:pt x="12" y="19"/>
                  </a:moveTo>
                  <a:cubicBezTo>
                    <a:pt x="8" y="19"/>
                    <a:pt x="5" y="16"/>
                    <a:pt x="5" y="12"/>
                  </a:cubicBezTo>
                  <a:cubicBezTo>
                    <a:pt x="5" y="8"/>
                    <a:pt x="8" y="5"/>
                    <a:pt x="12" y="5"/>
                  </a:cubicBezTo>
                  <a:cubicBezTo>
                    <a:pt x="15" y="5"/>
                    <a:pt x="19" y="8"/>
                    <a:pt x="19" y="12"/>
                  </a:cubicBezTo>
                  <a:cubicBezTo>
                    <a:pt x="19" y="16"/>
                    <a:pt x="15" y="19"/>
                    <a:pt x="12" y="1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16"/>
            <p:cNvSpPr>
              <a:spLocks noEditPoints="1"/>
            </p:cNvSpPr>
            <p:nvPr/>
          </p:nvSpPr>
          <p:spPr bwMode="auto">
            <a:xfrm>
              <a:off x="5518150" y="2295525"/>
              <a:ext cx="323850" cy="430213"/>
            </a:xfrm>
            <a:custGeom>
              <a:avLst/>
              <a:gdLst>
                <a:gd name="T0" fmla="*/ 2147483646 w 23"/>
                <a:gd name="T1" fmla="*/ 2147483646 h 32"/>
                <a:gd name="T2" fmla="*/ 2147483646 w 23"/>
                <a:gd name="T3" fmla="*/ 2147483646 h 32"/>
                <a:gd name="T4" fmla="*/ 2147483646 w 23"/>
                <a:gd name="T5" fmla="*/ 2147483646 h 32"/>
                <a:gd name="T6" fmla="*/ 2147483646 w 23"/>
                <a:gd name="T7" fmla="*/ 2147483646 h 32"/>
                <a:gd name="T8" fmla="*/ 2147483646 w 23"/>
                <a:gd name="T9" fmla="*/ 2147483646 h 32"/>
                <a:gd name="T10" fmla="*/ 2147483646 w 23"/>
                <a:gd name="T11" fmla="*/ 0 h 32"/>
                <a:gd name="T12" fmla="*/ 0 w 23"/>
                <a:gd name="T13" fmla="*/ 2147483646 h 32"/>
                <a:gd name="T14" fmla="*/ 2147483646 w 23"/>
                <a:gd name="T15" fmla="*/ 2147483646 h 32"/>
                <a:gd name="T16" fmla="*/ 2147483646 w 23"/>
                <a:gd name="T17" fmla="*/ 2147483646 h 32"/>
                <a:gd name="T18" fmla="*/ 2147483646 w 23"/>
                <a:gd name="T19" fmla="*/ 0 h 32"/>
                <a:gd name="T20" fmla="*/ 2147483646 w 23"/>
                <a:gd name="T21" fmla="*/ 2147483646 h 32"/>
                <a:gd name="T22" fmla="*/ 2147483646 w 23"/>
                <a:gd name="T23" fmla="*/ 2147483646 h 32"/>
                <a:gd name="T24" fmla="*/ 2147483646 w 23"/>
                <a:gd name="T25" fmla="*/ 2147483646 h 32"/>
                <a:gd name="T26" fmla="*/ 2147483646 w 23"/>
                <a:gd name="T27" fmla="*/ 2147483646 h 32"/>
                <a:gd name="T28" fmla="*/ 2147483646 w 23"/>
                <a:gd name="T29" fmla="*/ 2147483646 h 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3" h="32">
                  <a:moveTo>
                    <a:pt x="12" y="8"/>
                  </a:moveTo>
                  <a:cubicBezTo>
                    <a:pt x="10" y="8"/>
                    <a:pt x="8" y="10"/>
                    <a:pt x="8" y="12"/>
                  </a:cubicBezTo>
                  <a:cubicBezTo>
                    <a:pt x="8" y="14"/>
                    <a:pt x="10" y="16"/>
                    <a:pt x="12" y="16"/>
                  </a:cubicBezTo>
                  <a:cubicBezTo>
                    <a:pt x="14" y="16"/>
                    <a:pt x="16" y="14"/>
                    <a:pt x="16" y="12"/>
                  </a:cubicBezTo>
                  <a:cubicBezTo>
                    <a:pt x="16" y="10"/>
                    <a:pt x="14" y="8"/>
                    <a:pt x="12" y="8"/>
                  </a:cubicBezTo>
                  <a:close/>
                  <a:moveTo>
                    <a:pt x="12" y="0"/>
                  </a:moveTo>
                  <a:cubicBezTo>
                    <a:pt x="5" y="0"/>
                    <a:pt x="0" y="5"/>
                    <a:pt x="0" y="12"/>
                  </a:cubicBezTo>
                  <a:cubicBezTo>
                    <a:pt x="0" y="20"/>
                    <a:pt x="12" y="32"/>
                    <a:pt x="12" y="32"/>
                  </a:cubicBezTo>
                  <a:cubicBezTo>
                    <a:pt x="12" y="32"/>
                    <a:pt x="23" y="20"/>
                    <a:pt x="23" y="12"/>
                  </a:cubicBezTo>
                  <a:cubicBezTo>
                    <a:pt x="23" y="5"/>
                    <a:pt x="18" y="0"/>
                    <a:pt x="12" y="0"/>
                  </a:cubicBezTo>
                  <a:close/>
                  <a:moveTo>
                    <a:pt x="12" y="19"/>
                  </a:moveTo>
                  <a:cubicBezTo>
                    <a:pt x="8" y="19"/>
                    <a:pt x="5" y="16"/>
                    <a:pt x="5" y="12"/>
                  </a:cubicBezTo>
                  <a:cubicBezTo>
                    <a:pt x="5" y="8"/>
                    <a:pt x="8" y="5"/>
                    <a:pt x="12" y="5"/>
                  </a:cubicBezTo>
                  <a:cubicBezTo>
                    <a:pt x="15" y="5"/>
                    <a:pt x="19" y="8"/>
                    <a:pt x="19" y="12"/>
                  </a:cubicBezTo>
                  <a:cubicBezTo>
                    <a:pt x="19" y="16"/>
                    <a:pt x="15" y="19"/>
                    <a:pt x="12" y="1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16"/>
            <p:cNvSpPr>
              <a:spLocks noEditPoints="1"/>
            </p:cNvSpPr>
            <p:nvPr/>
          </p:nvSpPr>
          <p:spPr bwMode="auto">
            <a:xfrm>
              <a:off x="7134225" y="1563688"/>
              <a:ext cx="323850" cy="430212"/>
            </a:xfrm>
            <a:custGeom>
              <a:avLst/>
              <a:gdLst>
                <a:gd name="T0" fmla="*/ 2147483646 w 23"/>
                <a:gd name="T1" fmla="*/ 2147483646 h 32"/>
                <a:gd name="T2" fmla="*/ 2147483646 w 23"/>
                <a:gd name="T3" fmla="*/ 2147483646 h 32"/>
                <a:gd name="T4" fmla="*/ 2147483646 w 23"/>
                <a:gd name="T5" fmla="*/ 2147483646 h 32"/>
                <a:gd name="T6" fmla="*/ 2147483646 w 23"/>
                <a:gd name="T7" fmla="*/ 2147483646 h 32"/>
                <a:gd name="T8" fmla="*/ 2147483646 w 23"/>
                <a:gd name="T9" fmla="*/ 2147483646 h 32"/>
                <a:gd name="T10" fmla="*/ 2147483646 w 23"/>
                <a:gd name="T11" fmla="*/ 0 h 32"/>
                <a:gd name="T12" fmla="*/ 0 w 23"/>
                <a:gd name="T13" fmla="*/ 2147483646 h 32"/>
                <a:gd name="T14" fmla="*/ 2147483646 w 23"/>
                <a:gd name="T15" fmla="*/ 2147483646 h 32"/>
                <a:gd name="T16" fmla="*/ 2147483646 w 23"/>
                <a:gd name="T17" fmla="*/ 2147483646 h 32"/>
                <a:gd name="T18" fmla="*/ 2147483646 w 23"/>
                <a:gd name="T19" fmla="*/ 0 h 32"/>
                <a:gd name="T20" fmla="*/ 2147483646 w 23"/>
                <a:gd name="T21" fmla="*/ 2147483646 h 32"/>
                <a:gd name="T22" fmla="*/ 2147483646 w 23"/>
                <a:gd name="T23" fmla="*/ 2147483646 h 32"/>
                <a:gd name="T24" fmla="*/ 2147483646 w 23"/>
                <a:gd name="T25" fmla="*/ 2147483646 h 32"/>
                <a:gd name="T26" fmla="*/ 2147483646 w 23"/>
                <a:gd name="T27" fmla="*/ 2147483646 h 32"/>
                <a:gd name="T28" fmla="*/ 2147483646 w 23"/>
                <a:gd name="T29" fmla="*/ 2147483646 h 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3" h="32">
                  <a:moveTo>
                    <a:pt x="12" y="8"/>
                  </a:moveTo>
                  <a:cubicBezTo>
                    <a:pt x="10" y="8"/>
                    <a:pt x="8" y="10"/>
                    <a:pt x="8" y="12"/>
                  </a:cubicBezTo>
                  <a:cubicBezTo>
                    <a:pt x="8" y="14"/>
                    <a:pt x="10" y="16"/>
                    <a:pt x="12" y="16"/>
                  </a:cubicBezTo>
                  <a:cubicBezTo>
                    <a:pt x="14" y="16"/>
                    <a:pt x="16" y="14"/>
                    <a:pt x="16" y="12"/>
                  </a:cubicBezTo>
                  <a:cubicBezTo>
                    <a:pt x="16" y="10"/>
                    <a:pt x="14" y="8"/>
                    <a:pt x="12" y="8"/>
                  </a:cubicBezTo>
                  <a:close/>
                  <a:moveTo>
                    <a:pt x="12" y="0"/>
                  </a:moveTo>
                  <a:cubicBezTo>
                    <a:pt x="5" y="0"/>
                    <a:pt x="0" y="5"/>
                    <a:pt x="0" y="12"/>
                  </a:cubicBezTo>
                  <a:cubicBezTo>
                    <a:pt x="0" y="20"/>
                    <a:pt x="12" y="32"/>
                    <a:pt x="12" y="32"/>
                  </a:cubicBezTo>
                  <a:cubicBezTo>
                    <a:pt x="12" y="32"/>
                    <a:pt x="23" y="20"/>
                    <a:pt x="23" y="12"/>
                  </a:cubicBezTo>
                  <a:cubicBezTo>
                    <a:pt x="23" y="5"/>
                    <a:pt x="18" y="0"/>
                    <a:pt x="12" y="0"/>
                  </a:cubicBezTo>
                  <a:close/>
                  <a:moveTo>
                    <a:pt x="12" y="19"/>
                  </a:moveTo>
                  <a:cubicBezTo>
                    <a:pt x="8" y="19"/>
                    <a:pt x="5" y="16"/>
                    <a:pt x="5" y="12"/>
                  </a:cubicBezTo>
                  <a:cubicBezTo>
                    <a:pt x="5" y="8"/>
                    <a:pt x="8" y="5"/>
                    <a:pt x="12" y="5"/>
                  </a:cubicBezTo>
                  <a:cubicBezTo>
                    <a:pt x="15" y="5"/>
                    <a:pt x="19" y="8"/>
                    <a:pt x="19" y="12"/>
                  </a:cubicBezTo>
                  <a:cubicBezTo>
                    <a:pt x="19" y="16"/>
                    <a:pt x="15" y="19"/>
                    <a:pt x="12" y="1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矩形 25"/>
            <p:cNvSpPr>
              <a:spLocks noChangeArrowheads="1"/>
            </p:cNvSpPr>
            <p:nvPr/>
          </p:nvSpPr>
          <p:spPr bwMode="auto">
            <a:xfrm>
              <a:off x="1390650" y="3440113"/>
              <a:ext cx="1435100"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20000"/>
                </a:lnSpc>
                <a:spcBef>
                  <a:spcPct val="0"/>
                </a:spcBef>
                <a:buFontTx/>
                <a:buNone/>
              </a:pPr>
              <a:r>
                <a:rPr lang="zh-CN" altLang="en-US" sz="1800">
                  <a:solidFill>
                    <a:schemeClr val="bg1"/>
                  </a:solidFill>
                  <a:latin typeface="微软雅黑" panose="020B0503020204020204" pitchFamily="34" charset="-122"/>
                  <a:ea typeface="微软雅黑" panose="020B0503020204020204" pitchFamily="34" charset="-122"/>
                </a:rPr>
                <a:t>请在这里添加你的文字请在这里添加你的文字</a:t>
              </a:r>
            </a:p>
            <a:p>
              <a:pPr algn="ctr">
                <a:lnSpc>
                  <a:spcPct val="120000"/>
                </a:lnSpc>
                <a:spcBef>
                  <a:spcPct val="0"/>
                </a:spcBef>
                <a:buFontTx/>
                <a:buNone/>
              </a:pP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30" name="矩形 30"/>
            <p:cNvSpPr>
              <a:spLocks noChangeArrowheads="1"/>
            </p:cNvSpPr>
            <p:nvPr/>
          </p:nvSpPr>
          <p:spPr bwMode="auto">
            <a:xfrm>
              <a:off x="3241675" y="3287713"/>
              <a:ext cx="14351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20000"/>
                </a:lnSpc>
                <a:spcBef>
                  <a:spcPct val="0"/>
                </a:spcBef>
                <a:buFontTx/>
                <a:buNone/>
              </a:pPr>
              <a:r>
                <a:rPr lang="zh-CN" altLang="en-US" sz="1800">
                  <a:solidFill>
                    <a:schemeClr val="bg1"/>
                  </a:solidFill>
                  <a:latin typeface="微软雅黑" panose="020B0503020204020204" pitchFamily="34" charset="-122"/>
                  <a:ea typeface="微软雅黑" panose="020B0503020204020204" pitchFamily="34" charset="-122"/>
                </a:rPr>
                <a:t>请在这里添加你的文字请在这里添加你的文字</a:t>
              </a:r>
            </a:p>
            <a:p>
              <a:pPr algn="ctr">
                <a:lnSpc>
                  <a:spcPct val="120000"/>
                </a:lnSpc>
                <a:spcBef>
                  <a:spcPct val="0"/>
                </a:spcBef>
                <a:buFontTx/>
                <a:buNone/>
              </a:pPr>
              <a:endParaRPr lang="zh-CN" altLang="en-US" sz="1800">
                <a:solidFill>
                  <a:schemeClr val="bg1"/>
                </a:solidFill>
                <a:latin typeface="微软雅黑" panose="020B0503020204020204" pitchFamily="34" charset="-122"/>
                <a:ea typeface="微软雅黑" panose="020B0503020204020204" pitchFamily="34" charset="-122"/>
              </a:endParaRPr>
            </a:p>
          </p:txBody>
        </p:sp>
        <p:sp>
          <p:nvSpPr>
            <p:cNvPr id="31" name="矩形 31"/>
            <p:cNvSpPr>
              <a:spLocks noChangeArrowheads="1"/>
            </p:cNvSpPr>
            <p:nvPr/>
          </p:nvSpPr>
          <p:spPr bwMode="auto">
            <a:xfrm>
              <a:off x="5010150" y="2976563"/>
              <a:ext cx="14351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20000"/>
                </a:lnSpc>
                <a:spcBef>
                  <a:spcPct val="0"/>
                </a:spcBef>
                <a:buFontTx/>
                <a:buNone/>
              </a:pPr>
              <a:r>
                <a:rPr lang="zh-CN" altLang="en-US" sz="1800">
                  <a:solidFill>
                    <a:schemeClr val="bg1"/>
                  </a:solidFill>
                  <a:latin typeface="微软雅黑" panose="020B0503020204020204" pitchFamily="34" charset="-122"/>
                  <a:ea typeface="微软雅黑" panose="020B0503020204020204" pitchFamily="34" charset="-122"/>
                </a:rPr>
                <a:t>请在这里添加你的文字请在这里添加你的文字</a:t>
              </a:r>
            </a:p>
            <a:p>
              <a:pPr algn="ctr">
                <a:lnSpc>
                  <a:spcPct val="120000"/>
                </a:lnSpc>
                <a:spcBef>
                  <a:spcPct val="0"/>
                </a:spcBef>
                <a:buFontTx/>
                <a:buNone/>
              </a:pPr>
              <a:endParaRPr lang="zh-CN" altLang="en-US" sz="1800">
                <a:solidFill>
                  <a:schemeClr val="bg1"/>
                </a:solidFill>
                <a:latin typeface="微软雅黑" panose="020B0503020204020204" pitchFamily="34" charset="-122"/>
                <a:ea typeface="微软雅黑" panose="020B0503020204020204" pitchFamily="34" charset="-122"/>
              </a:endParaRPr>
            </a:p>
          </p:txBody>
        </p:sp>
        <p:sp>
          <p:nvSpPr>
            <p:cNvPr id="32" name="矩形 32"/>
            <p:cNvSpPr>
              <a:spLocks noChangeArrowheads="1"/>
            </p:cNvSpPr>
            <p:nvPr/>
          </p:nvSpPr>
          <p:spPr bwMode="auto">
            <a:xfrm>
              <a:off x="6740525" y="2317750"/>
              <a:ext cx="14351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20000"/>
                </a:lnSpc>
                <a:spcBef>
                  <a:spcPct val="0"/>
                </a:spcBef>
                <a:buFontTx/>
                <a:buNone/>
              </a:pPr>
              <a:r>
                <a:rPr lang="zh-CN" altLang="en-US" sz="1800">
                  <a:solidFill>
                    <a:schemeClr val="bg1"/>
                  </a:solidFill>
                  <a:latin typeface="微软雅黑" panose="020B0503020204020204" pitchFamily="34" charset="-122"/>
                  <a:ea typeface="微软雅黑" panose="020B0503020204020204" pitchFamily="34" charset="-122"/>
                </a:rPr>
                <a:t>请在这里添加你的文字请在这里添加你的文字</a:t>
              </a:r>
            </a:p>
            <a:p>
              <a:pPr algn="ctr">
                <a:lnSpc>
                  <a:spcPct val="120000"/>
                </a:lnSpc>
                <a:spcBef>
                  <a:spcPct val="0"/>
                </a:spcBef>
                <a:buFontTx/>
                <a:buNone/>
              </a:pPr>
              <a:endParaRPr lang="zh-CN" altLang="en-US" sz="180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165588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1943" t="46150" r="10714"/>
          <a:stretch/>
        </p:blipFill>
        <p:spPr>
          <a:xfrm>
            <a:off x="-11289" y="3725332"/>
            <a:ext cx="12190589" cy="3131609"/>
          </a:xfrm>
          <a:prstGeom prst="rect">
            <a:avLst/>
          </a:prstGeom>
        </p:spPr>
      </p:pic>
      <p:sp>
        <p:nvSpPr>
          <p:cNvPr id="8" name="文本框 7"/>
          <p:cNvSpPr txBox="1"/>
          <p:nvPr/>
        </p:nvSpPr>
        <p:spPr>
          <a:xfrm>
            <a:off x="4385309" y="2149589"/>
            <a:ext cx="6795549" cy="1231106"/>
          </a:xfrm>
          <a:prstGeom prst="rect">
            <a:avLst/>
          </a:prstGeom>
          <a:noFill/>
        </p:spPr>
        <p:txBody>
          <a:bodyPr wrap="square" rtlCol="0">
            <a:spAutoFit/>
          </a:bodyPr>
          <a:lstStyle/>
          <a:p>
            <a:r>
              <a:rPr lang="zh-CN" altLang="en-US" sz="7200" b="1" dirty="0">
                <a:solidFill>
                  <a:schemeClr val="bg1"/>
                </a:solidFill>
                <a:latin typeface="微软雅黑" panose="020B0503020204020204" pitchFamily="34" charset="-122"/>
                <a:ea typeface="微软雅黑" panose="020B0503020204020204" pitchFamily="34" charset="-122"/>
              </a:rPr>
              <a:t>感谢您的倾听</a:t>
            </a:r>
            <a:endParaRPr lang="zh-CN" altLang="en-US" sz="7400" dirty="0">
              <a:solidFill>
                <a:schemeClr val="bg1"/>
              </a:solidFill>
              <a:latin typeface="方正兰亭超细黑简体" panose="02000000000000000000" pitchFamily="2" charset="-122"/>
              <a:ea typeface="方正兰亭超细黑简体" panose="02000000000000000000" pitchFamily="2" charset="-122"/>
            </a:endParaRPr>
          </a:p>
        </p:txBody>
      </p:sp>
      <p:sp>
        <p:nvSpPr>
          <p:cNvPr id="9" name="文本框 8"/>
          <p:cNvSpPr txBox="1"/>
          <p:nvPr/>
        </p:nvSpPr>
        <p:spPr>
          <a:xfrm>
            <a:off x="4458788" y="3518376"/>
            <a:ext cx="6648593"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当你下定决心的时候，你离成功的道路便不远了</a:t>
            </a:r>
          </a:p>
        </p:txBody>
      </p:sp>
      <p:grpSp>
        <p:nvGrpSpPr>
          <p:cNvPr id="10" name="Group 4"/>
          <p:cNvGrpSpPr>
            <a:grpSpLocks noChangeAspect="1"/>
          </p:cNvGrpSpPr>
          <p:nvPr/>
        </p:nvGrpSpPr>
        <p:grpSpPr bwMode="auto">
          <a:xfrm>
            <a:off x="1757180" y="986698"/>
            <a:ext cx="2317904" cy="4686537"/>
            <a:chOff x="3245" y="959"/>
            <a:chExt cx="1188" cy="2402"/>
          </a:xfrm>
        </p:grpSpPr>
        <p:sp>
          <p:nvSpPr>
            <p:cNvPr id="12" name="Freeform 5"/>
            <p:cNvSpPr>
              <a:spLocks/>
            </p:cNvSpPr>
            <p:nvPr/>
          </p:nvSpPr>
          <p:spPr bwMode="auto">
            <a:xfrm>
              <a:off x="3663" y="2774"/>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6"/>
            <p:cNvSpPr>
              <a:spLocks/>
            </p:cNvSpPr>
            <p:nvPr/>
          </p:nvSpPr>
          <p:spPr bwMode="auto">
            <a:xfrm>
              <a:off x="3794" y="3034"/>
              <a:ext cx="85" cy="327"/>
            </a:xfrm>
            <a:custGeom>
              <a:avLst/>
              <a:gdLst>
                <a:gd name="T0" fmla="*/ 18 w 36"/>
                <a:gd name="T1" fmla="*/ 0 h 138"/>
                <a:gd name="T2" fmla="*/ 0 w 36"/>
                <a:gd name="T3" fmla="*/ 18 h 138"/>
                <a:gd name="T4" fmla="*/ 18 w 36"/>
                <a:gd name="T5" fmla="*/ 138 h 138"/>
                <a:gd name="T6" fmla="*/ 36 w 36"/>
                <a:gd name="T7" fmla="*/ 18 h 138"/>
                <a:gd name="T8" fmla="*/ 18 w 36"/>
                <a:gd name="T9" fmla="*/ 0 h 138"/>
              </a:gdLst>
              <a:ahLst/>
              <a:cxnLst>
                <a:cxn ang="0">
                  <a:pos x="T0" y="T1"/>
                </a:cxn>
                <a:cxn ang="0">
                  <a:pos x="T2" y="T3"/>
                </a:cxn>
                <a:cxn ang="0">
                  <a:pos x="T4" y="T5"/>
                </a:cxn>
                <a:cxn ang="0">
                  <a:pos x="T6" y="T7"/>
                </a:cxn>
                <a:cxn ang="0">
                  <a:pos x="T8" y="T9"/>
                </a:cxn>
              </a:cxnLst>
              <a:rect l="0" t="0" r="r" b="b"/>
              <a:pathLst>
                <a:path w="36" h="138">
                  <a:moveTo>
                    <a:pt x="18" y="0"/>
                  </a:moveTo>
                  <a:cubicBezTo>
                    <a:pt x="8" y="0"/>
                    <a:pt x="0" y="8"/>
                    <a:pt x="0" y="18"/>
                  </a:cubicBezTo>
                  <a:cubicBezTo>
                    <a:pt x="0" y="28"/>
                    <a:pt x="18" y="138"/>
                    <a:pt x="18" y="138"/>
                  </a:cubicBezTo>
                  <a:cubicBezTo>
                    <a:pt x="18" y="138"/>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7"/>
            <p:cNvSpPr>
              <a:spLocks/>
            </p:cNvSpPr>
            <p:nvPr/>
          </p:nvSpPr>
          <p:spPr bwMode="auto">
            <a:xfrm>
              <a:off x="3931" y="2816"/>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Rectangle 8"/>
            <p:cNvSpPr>
              <a:spLocks noChangeArrowheads="1"/>
            </p:cNvSpPr>
            <p:nvPr/>
          </p:nvSpPr>
          <p:spPr bwMode="auto">
            <a:xfrm>
              <a:off x="3668" y="2638"/>
              <a:ext cx="342" cy="112"/>
            </a:xfrm>
            <a:prstGeom prst="rect">
              <a:avLst/>
            </a:prstGeom>
            <a:solidFill>
              <a:srgbClr val="EDED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Rectangle 9"/>
            <p:cNvSpPr>
              <a:spLocks noChangeArrowheads="1"/>
            </p:cNvSpPr>
            <p:nvPr/>
          </p:nvSpPr>
          <p:spPr bwMode="auto">
            <a:xfrm>
              <a:off x="3668" y="2638"/>
              <a:ext cx="171" cy="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0"/>
            <p:cNvSpPr>
              <a:spLocks/>
            </p:cNvSpPr>
            <p:nvPr/>
          </p:nvSpPr>
          <p:spPr bwMode="auto">
            <a:xfrm>
              <a:off x="3245" y="2167"/>
              <a:ext cx="1188" cy="808"/>
            </a:xfrm>
            <a:custGeom>
              <a:avLst/>
              <a:gdLst>
                <a:gd name="T0" fmla="*/ 250 w 500"/>
                <a:gd name="T1" fmla="*/ 182 h 341"/>
                <a:gd name="T2" fmla="*/ 483 w 500"/>
                <a:gd name="T3" fmla="*/ 341 h 341"/>
                <a:gd name="T4" fmla="*/ 500 w 500"/>
                <a:gd name="T5" fmla="*/ 250 h 341"/>
                <a:gd name="T6" fmla="*/ 250 w 500"/>
                <a:gd name="T7" fmla="*/ 0 h 341"/>
                <a:gd name="T8" fmla="*/ 0 w 500"/>
                <a:gd name="T9" fmla="*/ 250 h 341"/>
                <a:gd name="T10" fmla="*/ 17 w 500"/>
                <a:gd name="T11" fmla="*/ 341 h 341"/>
                <a:gd name="T12" fmla="*/ 250 w 500"/>
                <a:gd name="T13" fmla="*/ 182 h 341"/>
              </a:gdLst>
              <a:ahLst/>
              <a:cxnLst>
                <a:cxn ang="0">
                  <a:pos x="T0" y="T1"/>
                </a:cxn>
                <a:cxn ang="0">
                  <a:pos x="T2" y="T3"/>
                </a:cxn>
                <a:cxn ang="0">
                  <a:pos x="T4" y="T5"/>
                </a:cxn>
                <a:cxn ang="0">
                  <a:pos x="T6" y="T7"/>
                </a:cxn>
                <a:cxn ang="0">
                  <a:pos x="T8" y="T9"/>
                </a:cxn>
                <a:cxn ang="0">
                  <a:pos x="T10" y="T11"/>
                </a:cxn>
                <a:cxn ang="0">
                  <a:pos x="T12" y="T13"/>
                </a:cxn>
              </a:cxnLst>
              <a:rect l="0" t="0" r="r" b="b"/>
              <a:pathLst>
                <a:path w="500" h="341">
                  <a:moveTo>
                    <a:pt x="250" y="182"/>
                  </a:moveTo>
                  <a:cubicBezTo>
                    <a:pt x="356" y="182"/>
                    <a:pt x="446" y="248"/>
                    <a:pt x="483" y="341"/>
                  </a:cubicBezTo>
                  <a:cubicBezTo>
                    <a:pt x="494" y="313"/>
                    <a:pt x="500" y="282"/>
                    <a:pt x="500" y="250"/>
                  </a:cubicBezTo>
                  <a:cubicBezTo>
                    <a:pt x="500" y="112"/>
                    <a:pt x="388" y="0"/>
                    <a:pt x="250" y="0"/>
                  </a:cubicBezTo>
                  <a:cubicBezTo>
                    <a:pt x="112" y="0"/>
                    <a:pt x="0" y="112"/>
                    <a:pt x="0" y="250"/>
                  </a:cubicBezTo>
                  <a:cubicBezTo>
                    <a:pt x="0" y="282"/>
                    <a:pt x="6" y="313"/>
                    <a:pt x="17" y="341"/>
                  </a:cubicBezTo>
                  <a:cubicBezTo>
                    <a:pt x="54" y="248"/>
                    <a:pt x="144" y="182"/>
                    <a:pt x="250" y="182"/>
                  </a:cubicBezTo>
                  <a:close/>
                </a:path>
              </a:pathLst>
            </a:custGeom>
            <a:solidFill>
              <a:srgbClr val="ED3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1"/>
            <p:cNvSpPr>
              <a:spLocks/>
            </p:cNvSpPr>
            <p:nvPr/>
          </p:nvSpPr>
          <p:spPr bwMode="auto">
            <a:xfrm>
              <a:off x="3991" y="2186"/>
              <a:ext cx="442" cy="789"/>
            </a:xfrm>
            <a:custGeom>
              <a:avLst/>
              <a:gdLst>
                <a:gd name="T0" fmla="*/ 0 w 186"/>
                <a:gd name="T1" fmla="*/ 0 h 333"/>
                <a:gd name="T2" fmla="*/ 0 w 186"/>
                <a:gd name="T3" fmla="*/ 182 h 333"/>
                <a:gd name="T4" fmla="*/ 169 w 186"/>
                <a:gd name="T5" fmla="*/ 333 h 333"/>
                <a:gd name="T6" fmla="*/ 186 w 186"/>
                <a:gd name="T7" fmla="*/ 242 h 333"/>
                <a:gd name="T8" fmla="*/ 0 w 186"/>
                <a:gd name="T9" fmla="*/ 0 h 333"/>
              </a:gdLst>
              <a:ahLst/>
              <a:cxnLst>
                <a:cxn ang="0">
                  <a:pos x="T0" y="T1"/>
                </a:cxn>
                <a:cxn ang="0">
                  <a:pos x="T2" y="T3"/>
                </a:cxn>
                <a:cxn ang="0">
                  <a:pos x="T4" y="T5"/>
                </a:cxn>
                <a:cxn ang="0">
                  <a:pos x="T6" y="T7"/>
                </a:cxn>
                <a:cxn ang="0">
                  <a:pos x="T8" y="T9"/>
                </a:cxn>
              </a:cxnLst>
              <a:rect l="0" t="0" r="r" b="b"/>
              <a:pathLst>
                <a:path w="186" h="333">
                  <a:moveTo>
                    <a:pt x="0" y="0"/>
                  </a:moveTo>
                  <a:cubicBezTo>
                    <a:pt x="0" y="182"/>
                    <a:pt x="0" y="182"/>
                    <a:pt x="0" y="182"/>
                  </a:cubicBezTo>
                  <a:cubicBezTo>
                    <a:pt x="77" y="203"/>
                    <a:pt x="140" y="259"/>
                    <a:pt x="169" y="333"/>
                  </a:cubicBezTo>
                  <a:cubicBezTo>
                    <a:pt x="180" y="305"/>
                    <a:pt x="186" y="274"/>
                    <a:pt x="186" y="242"/>
                  </a:cubicBezTo>
                  <a:cubicBezTo>
                    <a:pt x="186" y="126"/>
                    <a:pt x="107" y="28"/>
                    <a:pt x="0" y="0"/>
                  </a:cubicBez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2"/>
            <p:cNvSpPr>
              <a:spLocks/>
            </p:cNvSpPr>
            <p:nvPr/>
          </p:nvSpPr>
          <p:spPr bwMode="auto">
            <a:xfrm>
              <a:off x="3473" y="959"/>
              <a:ext cx="732" cy="1748"/>
            </a:xfrm>
            <a:custGeom>
              <a:avLst/>
              <a:gdLst>
                <a:gd name="T0" fmla="*/ 154 w 308"/>
                <a:gd name="T1" fmla="*/ 724 h 738"/>
                <a:gd name="T2" fmla="*/ 242 w 308"/>
                <a:gd name="T3" fmla="*/ 738 h 738"/>
                <a:gd name="T4" fmla="*/ 308 w 308"/>
                <a:gd name="T5" fmla="*/ 429 h 738"/>
                <a:gd name="T6" fmla="*/ 154 w 308"/>
                <a:gd name="T7" fmla="*/ 0 h 738"/>
                <a:gd name="T8" fmla="*/ 0 w 308"/>
                <a:gd name="T9" fmla="*/ 429 h 738"/>
                <a:gd name="T10" fmla="*/ 66 w 308"/>
                <a:gd name="T11" fmla="*/ 738 h 738"/>
                <a:gd name="T12" fmla="*/ 154 w 308"/>
                <a:gd name="T13" fmla="*/ 724 h 738"/>
              </a:gdLst>
              <a:ahLst/>
              <a:cxnLst>
                <a:cxn ang="0">
                  <a:pos x="T0" y="T1"/>
                </a:cxn>
                <a:cxn ang="0">
                  <a:pos x="T2" y="T3"/>
                </a:cxn>
                <a:cxn ang="0">
                  <a:pos x="T4" y="T5"/>
                </a:cxn>
                <a:cxn ang="0">
                  <a:pos x="T6" y="T7"/>
                </a:cxn>
                <a:cxn ang="0">
                  <a:pos x="T8" y="T9"/>
                </a:cxn>
                <a:cxn ang="0">
                  <a:pos x="T10" y="T11"/>
                </a:cxn>
                <a:cxn ang="0">
                  <a:pos x="T12" y="T13"/>
                </a:cxn>
              </a:cxnLst>
              <a:rect l="0" t="0" r="r" b="b"/>
              <a:pathLst>
                <a:path w="308" h="738">
                  <a:moveTo>
                    <a:pt x="154" y="724"/>
                  </a:moveTo>
                  <a:cubicBezTo>
                    <a:pt x="185" y="724"/>
                    <a:pt x="214" y="729"/>
                    <a:pt x="242" y="738"/>
                  </a:cubicBezTo>
                  <a:cubicBezTo>
                    <a:pt x="283" y="654"/>
                    <a:pt x="308" y="546"/>
                    <a:pt x="308" y="429"/>
                  </a:cubicBezTo>
                  <a:cubicBezTo>
                    <a:pt x="308" y="242"/>
                    <a:pt x="246" y="80"/>
                    <a:pt x="154" y="0"/>
                  </a:cubicBezTo>
                  <a:cubicBezTo>
                    <a:pt x="62" y="80"/>
                    <a:pt x="0" y="242"/>
                    <a:pt x="0" y="429"/>
                  </a:cubicBezTo>
                  <a:cubicBezTo>
                    <a:pt x="0" y="546"/>
                    <a:pt x="25" y="654"/>
                    <a:pt x="66" y="738"/>
                  </a:cubicBezTo>
                  <a:cubicBezTo>
                    <a:pt x="94" y="729"/>
                    <a:pt x="123" y="724"/>
                    <a:pt x="154" y="724"/>
                  </a:cubicBezTo>
                  <a:close/>
                </a:path>
              </a:pathLst>
            </a:custGeom>
            <a:solidFill>
              <a:srgbClr val="EEED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3"/>
            <p:cNvSpPr>
              <a:spLocks/>
            </p:cNvSpPr>
            <p:nvPr/>
          </p:nvSpPr>
          <p:spPr bwMode="auto">
            <a:xfrm>
              <a:off x="3836" y="959"/>
              <a:ext cx="369" cy="1748"/>
            </a:xfrm>
            <a:custGeom>
              <a:avLst/>
              <a:gdLst>
                <a:gd name="T0" fmla="*/ 1 w 155"/>
                <a:gd name="T1" fmla="*/ 0 h 738"/>
                <a:gd name="T2" fmla="*/ 0 w 155"/>
                <a:gd name="T3" fmla="*/ 1 h 738"/>
                <a:gd name="T4" fmla="*/ 0 w 155"/>
                <a:gd name="T5" fmla="*/ 724 h 738"/>
                <a:gd name="T6" fmla="*/ 1 w 155"/>
                <a:gd name="T7" fmla="*/ 724 h 738"/>
                <a:gd name="T8" fmla="*/ 89 w 155"/>
                <a:gd name="T9" fmla="*/ 738 h 738"/>
                <a:gd name="T10" fmla="*/ 155 w 155"/>
                <a:gd name="T11" fmla="*/ 429 h 738"/>
                <a:gd name="T12" fmla="*/ 1 w 155"/>
                <a:gd name="T13" fmla="*/ 0 h 738"/>
              </a:gdLst>
              <a:ahLst/>
              <a:cxnLst>
                <a:cxn ang="0">
                  <a:pos x="T0" y="T1"/>
                </a:cxn>
                <a:cxn ang="0">
                  <a:pos x="T2" y="T3"/>
                </a:cxn>
                <a:cxn ang="0">
                  <a:pos x="T4" y="T5"/>
                </a:cxn>
                <a:cxn ang="0">
                  <a:pos x="T6" y="T7"/>
                </a:cxn>
                <a:cxn ang="0">
                  <a:pos x="T8" y="T9"/>
                </a:cxn>
                <a:cxn ang="0">
                  <a:pos x="T10" y="T11"/>
                </a:cxn>
                <a:cxn ang="0">
                  <a:pos x="T12" y="T13"/>
                </a:cxn>
              </a:cxnLst>
              <a:rect l="0" t="0" r="r" b="b"/>
              <a:pathLst>
                <a:path w="155" h="738">
                  <a:moveTo>
                    <a:pt x="1" y="0"/>
                  </a:moveTo>
                  <a:cubicBezTo>
                    <a:pt x="0" y="1"/>
                    <a:pt x="0" y="1"/>
                    <a:pt x="0" y="1"/>
                  </a:cubicBezTo>
                  <a:cubicBezTo>
                    <a:pt x="0" y="724"/>
                    <a:pt x="0" y="724"/>
                    <a:pt x="0" y="724"/>
                  </a:cubicBezTo>
                  <a:cubicBezTo>
                    <a:pt x="1" y="724"/>
                    <a:pt x="1" y="724"/>
                    <a:pt x="1" y="724"/>
                  </a:cubicBezTo>
                  <a:cubicBezTo>
                    <a:pt x="32" y="724"/>
                    <a:pt x="61" y="729"/>
                    <a:pt x="89" y="738"/>
                  </a:cubicBezTo>
                  <a:cubicBezTo>
                    <a:pt x="130" y="654"/>
                    <a:pt x="155" y="546"/>
                    <a:pt x="155" y="429"/>
                  </a:cubicBezTo>
                  <a:cubicBezTo>
                    <a:pt x="155" y="242"/>
                    <a:pt x="93" y="80"/>
                    <a:pt x="1" y="0"/>
                  </a:cubicBezTo>
                  <a:close/>
                </a:path>
              </a:pathLst>
            </a:custGeom>
            <a:solidFill>
              <a:srgbClr val="DDDC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4"/>
            <p:cNvSpPr>
              <a:spLocks/>
            </p:cNvSpPr>
            <p:nvPr/>
          </p:nvSpPr>
          <p:spPr bwMode="auto">
            <a:xfrm>
              <a:off x="3565" y="959"/>
              <a:ext cx="542" cy="429"/>
            </a:xfrm>
            <a:custGeom>
              <a:avLst/>
              <a:gdLst>
                <a:gd name="T0" fmla="*/ 114 w 228"/>
                <a:gd name="T1" fmla="*/ 177 h 181"/>
                <a:gd name="T2" fmla="*/ 228 w 228"/>
                <a:gd name="T3" fmla="*/ 181 h 181"/>
                <a:gd name="T4" fmla="*/ 114 w 228"/>
                <a:gd name="T5" fmla="*/ 0 h 181"/>
                <a:gd name="T6" fmla="*/ 0 w 228"/>
                <a:gd name="T7" fmla="*/ 181 h 181"/>
                <a:gd name="T8" fmla="*/ 114 w 228"/>
                <a:gd name="T9" fmla="*/ 177 h 181"/>
              </a:gdLst>
              <a:ahLst/>
              <a:cxnLst>
                <a:cxn ang="0">
                  <a:pos x="T0" y="T1"/>
                </a:cxn>
                <a:cxn ang="0">
                  <a:pos x="T2" y="T3"/>
                </a:cxn>
                <a:cxn ang="0">
                  <a:pos x="T4" y="T5"/>
                </a:cxn>
                <a:cxn ang="0">
                  <a:pos x="T6" y="T7"/>
                </a:cxn>
                <a:cxn ang="0">
                  <a:pos x="T8" y="T9"/>
                </a:cxn>
              </a:cxnLst>
              <a:rect l="0" t="0" r="r" b="b"/>
              <a:pathLst>
                <a:path w="228" h="181">
                  <a:moveTo>
                    <a:pt x="114" y="177"/>
                  </a:moveTo>
                  <a:cubicBezTo>
                    <a:pt x="153" y="177"/>
                    <a:pt x="191" y="179"/>
                    <a:pt x="228" y="181"/>
                  </a:cubicBezTo>
                  <a:cubicBezTo>
                    <a:pt x="201" y="104"/>
                    <a:pt x="161" y="41"/>
                    <a:pt x="114" y="0"/>
                  </a:cubicBezTo>
                  <a:cubicBezTo>
                    <a:pt x="67" y="41"/>
                    <a:pt x="27" y="104"/>
                    <a:pt x="0" y="181"/>
                  </a:cubicBezTo>
                  <a:cubicBezTo>
                    <a:pt x="37" y="179"/>
                    <a:pt x="75" y="177"/>
                    <a:pt x="114" y="177"/>
                  </a:cubicBezTo>
                  <a:close/>
                </a:path>
              </a:pathLst>
            </a:custGeom>
            <a:solidFill>
              <a:srgbClr val="DE44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5"/>
            <p:cNvSpPr>
              <a:spLocks/>
            </p:cNvSpPr>
            <p:nvPr/>
          </p:nvSpPr>
          <p:spPr bwMode="auto">
            <a:xfrm>
              <a:off x="3843" y="959"/>
              <a:ext cx="274" cy="429"/>
            </a:xfrm>
            <a:custGeom>
              <a:avLst/>
              <a:gdLst>
                <a:gd name="T0" fmla="*/ 0 w 115"/>
                <a:gd name="T1" fmla="*/ 1 h 181"/>
                <a:gd name="T2" fmla="*/ 0 w 115"/>
                <a:gd name="T3" fmla="*/ 177 h 181"/>
                <a:gd name="T4" fmla="*/ 1 w 115"/>
                <a:gd name="T5" fmla="*/ 177 h 181"/>
                <a:gd name="T6" fmla="*/ 115 w 115"/>
                <a:gd name="T7" fmla="*/ 181 h 181"/>
                <a:gd name="T8" fmla="*/ 1 w 115"/>
                <a:gd name="T9" fmla="*/ 0 h 181"/>
                <a:gd name="T10" fmla="*/ 0 w 115"/>
                <a:gd name="T11" fmla="*/ 1 h 181"/>
              </a:gdLst>
              <a:ahLst/>
              <a:cxnLst>
                <a:cxn ang="0">
                  <a:pos x="T0" y="T1"/>
                </a:cxn>
                <a:cxn ang="0">
                  <a:pos x="T2" y="T3"/>
                </a:cxn>
                <a:cxn ang="0">
                  <a:pos x="T4" y="T5"/>
                </a:cxn>
                <a:cxn ang="0">
                  <a:pos x="T6" y="T7"/>
                </a:cxn>
                <a:cxn ang="0">
                  <a:pos x="T8" y="T9"/>
                </a:cxn>
                <a:cxn ang="0">
                  <a:pos x="T10" y="T11"/>
                </a:cxn>
              </a:cxnLst>
              <a:rect l="0" t="0" r="r" b="b"/>
              <a:pathLst>
                <a:path w="115" h="181">
                  <a:moveTo>
                    <a:pt x="0" y="1"/>
                  </a:moveTo>
                  <a:cubicBezTo>
                    <a:pt x="0" y="177"/>
                    <a:pt x="0" y="177"/>
                    <a:pt x="0" y="177"/>
                  </a:cubicBezTo>
                  <a:cubicBezTo>
                    <a:pt x="1" y="177"/>
                    <a:pt x="1" y="177"/>
                    <a:pt x="1" y="177"/>
                  </a:cubicBezTo>
                  <a:cubicBezTo>
                    <a:pt x="40" y="177"/>
                    <a:pt x="78" y="179"/>
                    <a:pt x="115" y="181"/>
                  </a:cubicBezTo>
                  <a:cubicBezTo>
                    <a:pt x="88" y="104"/>
                    <a:pt x="48" y="41"/>
                    <a:pt x="1" y="0"/>
                  </a:cubicBezTo>
                  <a:lnTo>
                    <a:pt x="0" y="1"/>
                  </a:ln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6"/>
            <p:cNvSpPr>
              <a:spLocks/>
            </p:cNvSpPr>
            <p:nvPr/>
          </p:nvSpPr>
          <p:spPr bwMode="auto">
            <a:xfrm>
              <a:off x="3760" y="2132"/>
              <a:ext cx="157" cy="843"/>
            </a:xfrm>
            <a:custGeom>
              <a:avLst/>
              <a:gdLst>
                <a:gd name="T0" fmla="*/ 33 w 66"/>
                <a:gd name="T1" fmla="*/ 0 h 356"/>
                <a:gd name="T2" fmla="*/ 0 w 66"/>
                <a:gd name="T3" fmla="*/ 178 h 356"/>
                <a:gd name="T4" fmla="*/ 33 w 66"/>
                <a:gd name="T5" fmla="*/ 356 h 356"/>
                <a:gd name="T6" fmla="*/ 66 w 66"/>
                <a:gd name="T7" fmla="*/ 178 h 356"/>
                <a:gd name="T8" fmla="*/ 33 w 66"/>
                <a:gd name="T9" fmla="*/ 0 h 356"/>
              </a:gdLst>
              <a:ahLst/>
              <a:cxnLst>
                <a:cxn ang="0">
                  <a:pos x="T0" y="T1"/>
                </a:cxn>
                <a:cxn ang="0">
                  <a:pos x="T2" y="T3"/>
                </a:cxn>
                <a:cxn ang="0">
                  <a:pos x="T4" y="T5"/>
                </a:cxn>
                <a:cxn ang="0">
                  <a:pos x="T6" y="T7"/>
                </a:cxn>
                <a:cxn ang="0">
                  <a:pos x="T8" y="T9"/>
                </a:cxn>
              </a:cxnLst>
              <a:rect l="0" t="0" r="r" b="b"/>
              <a:pathLst>
                <a:path w="66" h="356">
                  <a:moveTo>
                    <a:pt x="33" y="0"/>
                  </a:moveTo>
                  <a:cubicBezTo>
                    <a:pt x="13" y="33"/>
                    <a:pt x="0" y="100"/>
                    <a:pt x="0" y="178"/>
                  </a:cubicBezTo>
                  <a:cubicBezTo>
                    <a:pt x="0" y="256"/>
                    <a:pt x="13" y="323"/>
                    <a:pt x="33" y="356"/>
                  </a:cubicBezTo>
                  <a:cubicBezTo>
                    <a:pt x="53" y="323"/>
                    <a:pt x="66" y="256"/>
                    <a:pt x="66" y="178"/>
                  </a:cubicBezTo>
                  <a:cubicBezTo>
                    <a:pt x="66" y="100"/>
                    <a:pt x="53" y="33"/>
                    <a:pt x="33" y="0"/>
                  </a:cubicBezTo>
                  <a:close/>
                </a:path>
              </a:pathLst>
            </a:custGeom>
            <a:solidFill>
              <a:srgbClr val="DE44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7"/>
            <p:cNvSpPr>
              <a:spLocks/>
            </p:cNvSpPr>
            <p:nvPr/>
          </p:nvSpPr>
          <p:spPr bwMode="auto">
            <a:xfrm>
              <a:off x="3836" y="2132"/>
              <a:ext cx="81" cy="843"/>
            </a:xfrm>
            <a:custGeom>
              <a:avLst/>
              <a:gdLst>
                <a:gd name="T0" fmla="*/ 0 w 34"/>
                <a:gd name="T1" fmla="*/ 1 h 356"/>
                <a:gd name="T2" fmla="*/ 0 w 34"/>
                <a:gd name="T3" fmla="*/ 355 h 356"/>
                <a:gd name="T4" fmla="*/ 1 w 34"/>
                <a:gd name="T5" fmla="*/ 356 h 356"/>
                <a:gd name="T6" fmla="*/ 34 w 34"/>
                <a:gd name="T7" fmla="*/ 178 h 356"/>
                <a:gd name="T8" fmla="*/ 1 w 34"/>
                <a:gd name="T9" fmla="*/ 0 h 356"/>
                <a:gd name="T10" fmla="*/ 0 w 34"/>
                <a:gd name="T11" fmla="*/ 1 h 356"/>
              </a:gdLst>
              <a:ahLst/>
              <a:cxnLst>
                <a:cxn ang="0">
                  <a:pos x="T0" y="T1"/>
                </a:cxn>
                <a:cxn ang="0">
                  <a:pos x="T2" y="T3"/>
                </a:cxn>
                <a:cxn ang="0">
                  <a:pos x="T4" y="T5"/>
                </a:cxn>
                <a:cxn ang="0">
                  <a:pos x="T6" y="T7"/>
                </a:cxn>
                <a:cxn ang="0">
                  <a:pos x="T8" y="T9"/>
                </a:cxn>
                <a:cxn ang="0">
                  <a:pos x="T10" y="T11"/>
                </a:cxn>
              </a:cxnLst>
              <a:rect l="0" t="0" r="r" b="b"/>
              <a:pathLst>
                <a:path w="34" h="356">
                  <a:moveTo>
                    <a:pt x="0" y="1"/>
                  </a:moveTo>
                  <a:cubicBezTo>
                    <a:pt x="0" y="355"/>
                    <a:pt x="0" y="355"/>
                    <a:pt x="0" y="355"/>
                  </a:cubicBezTo>
                  <a:cubicBezTo>
                    <a:pt x="0" y="355"/>
                    <a:pt x="1" y="356"/>
                    <a:pt x="1" y="356"/>
                  </a:cubicBezTo>
                  <a:cubicBezTo>
                    <a:pt x="21" y="323"/>
                    <a:pt x="34" y="256"/>
                    <a:pt x="34" y="178"/>
                  </a:cubicBezTo>
                  <a:cubicBezTo>
                    <a:pt x="34" y="100"/>
                    <a:pt x="21" y="33"/>
                    <a:pt x="1" y="0"/>
                  </a:cubicBezTo>
                  <a:cubicBezTo>
                    <a:pt x="1" y="0"/>
                    <a:pt x="0" y="1"/>
                    <a:pt x="0" y="1"/>
                  </a:cubicBez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Oval 18"/>
            <p:cNvSpPr>
              <a:spLocks noChangeArrowheads="1"/>
            </p:cNvSpPr>
            <p:nvPr/>
          </p:nvSpPr>
          <p:spPr bwMode="auto">
            <a:xfrm>
              <a:off x="3632" y="1563"/>
              <a:ext cx="413" cy="412"/>
            </a:xfrm>
            <a:prstGeom prst="ellipse">
              <a:avLst/>
            </a:prstGeom>
            <a:solidFill>
              <a:srgbClr val="3DA8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Oval 19"/>
            <p:cNvSpPr>
              <a:spLocks noChangeArrowheads="1"/>
            </p:cNvSpPr>
            <p:nvPr/>
          </p:nvSpPr>
          <p:spPr bwMode="auto">
            <a:xfrm>
              <a:off x="3696" y="1627"/>
              <a:ext cx="285" cy="2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0"/>
            <p:cNvSpPr>
              <a:spLocks/>
            </p:cNvSpPr>
            <p:nvPr/>
          </p:nvSpPr>
          <p:spPr bwMode="auto">
            <a:xfrm>
              <a:off x="3836" y="1563"/>
              <a:ext cx="209" cy="412"/>
            </a:xfrm>
            <a:custGeom>
              <a:avLst/>
              <a:gdLst>
                <a:gd name="T0" fmla="*/ 1 w 88"/>
                <a:gd name="T1" fmla="*/ 0 h 174"/>
                <a:gd name="T2" fmla="*/ 0 w 88"/>
                <a:gd name="T3" fmla="*/ 0 h 174"/>
                <a:gd name="T4" fmla="*/ 0 w 88"/>
                <a:gd name="T5" fmla="*/ 27 h 174"/>
                <a:gd name="T6" fmla="*/ 1 w 88"/>
                <a:gd name="T7" fmla="*/ 27 h 174"/>
                <a:gd name="T8" fmla="*/ 61 w 88"/>
                <a:gd name="T9" fmla="*/ 87 h 174"/>
                <a:gd name="T10" fmla="*/ 1 w 88"/>
                <a:gd name="T11" fmla="*/ 147 h 174"/>
                <a:gd name="T12" fmla="*/ 0 w 88"/>
                <a:gd name="T13" fmla="*/ 147 h 174"/>
                <a:gd name="T14" fmla="*/ 0 w 88"/>
                <a:gd name="T15" fmla="*/ 174 h 174"/>
                <a:gd name="T16" fmla="*/ 1 w 88"/>
                <a:gd name="T17" fmla="*/ 174 h 174"/>
                <a:gd name="T18" fmla="*/ 88 w 88"/>
                <a:gd name="T19" fmla="*/ 87 h 174"/>
                <a:gd name="T20" fmla="*/ 1 w 88"/>
                <a:gd name="T21"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74">
                  <a:moveTo>
                    <a:pt x="1" y="0"/>
                  </a:moveTo>
                  <a:cubicBezTo>
                    <a:pt x="0" y="0"/>
                    <a:pt x="0" y="0"/>
                    <a:pt x="0" y="0"/>
                  </a:cubicBezTo>
                  <a:cubicBezTo>
                    <a:pt x="0" y="27"/>
                    <a:pt x="0" y="27"/>
                    <a:pt x="0" y="27"/>
                  </a:cubicBezTo>
                  <a:cubicBezTo>
                    <a:pt x="1" y="27"/>
                    <a:pt x="1" y="27"/>
                    <a:pt x="1" y="27"/>
                  </a:cubicBezTo>
                  <a:cubicBezTo>
                    <a:pt x="34" y="27"/>
                    <a:pt x="61" y="54"/>
                    <a:pt x="61" y="87"/>
                  </a:cubicBezTo>
                  <a:cubicBezTo>
                    <a:pt x="61" y="120"/>
                    <a:pt x="34" y="147"/>
                    <a:pt x="1" y="147"/>
                  </a:cubicBezTo>
                  <a:cubicBezTo>
                    <a:pt x="0" y="147"/>
                    <a:pt x="0" y="147"/>
                    <a:pt x="0" y="147"/>
                  </a:cubicBezTo>
                  <a:cubicBezTo>
                    <a:pt x="0" y="174"/>
                    <a:pt x="0" y="174"/>
                    <a:pt x="0" y="174"/>
                  </a:cubicBezTo>
                  <a:cubicBezTo>
                    <a:pt x="1" y="174"/>
                    <a:pt x="1" y="174"/>
                    <a:pt x="1" y="174"/>
                  </a:cubicBezTo>
                  <a:cubicBezTo>
                    <a:pt x="49" y="174"/>
                    <a:pt x="88" y="135"/>
                    <a:pt x="88" y="87"/>
                  </a:cubicBezTo>
                  <a:cubicBezTo>
                    <a:pt x="88" y="39"/>
                    <a:pt x="49" y="0"/>
                    <a:pt x="1" y="0"/>
                  </a:cubicBezTo>
                  <a:close/>
                </a:path>
              </a:pathLst>
            </a:custGeom>
            <a:solidFill>
              <a:srgbClr val="3390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1"/>
            <p:cNvSpPr>
              <a:spLocks/>
            </p:cNvSpPr>
            <p:nvPr/>
          </p:nvSpPr>
          <p:spPr bwMode="auto">
            <a:xfrm>
              <a:off x="3836" y="1627"/>
              <a:ext cx="145" cy="284"/>
            </a:xfrm>
            <a:custGeom>
              <a:avLst/>
              <a:gdLst>
                <a:gd name="T0" fmla="*/ 61 w 61"/>
                <a:gd name="T1" fmla="*/ 60 h 120"/>
                <a:gd name="T2" fmla="*/ 1 w 61"/>
                <a:gd name="T3" fmla="*/ 0 h 120"/>
                <a:gd name="T4" fmla="*/ 0 w 61"/>
                <a:gd name="T5" fmla="*/ 0 h 120"/>
                <a:gd name="T6" fmla="*/ 0 w 61"/>
                <a:gd name="T7" fmla="*/ 120 h 120"/>
                <a:gd name="T8" fmla="*/ 1 w 61"/>
                <a:gd name="T9" fmla="*/ 120 h 120"/>
                <a:gd name="T10" fmla="*/ 61 w 61"/>
                <a:gd name="T11" fmla="*/ 60 h 120"/>
              </a:gdLst>
              <a:ahLst/>
              <a:cxnLst>
                <a:cxn ang="0">
                  <a:pos x="T0" y="T1"/>
                </a:cxn>
                <a:cxn ang="0">
                  <a:pos x="T2" y="T3"/>
                </a:cxn>
                <a:cxn ang="0">
                  <a:pos x="T4" y="T5"/>
                </a:cxn>
                <a:cxn ang="0">
                  <a:pos x="T6" y="T7"/>
                </a:cxn>
                <a:cxn ang="0">
                  <a:pos x="T8" y="T9"/>
                </a:cxn>
                <a:cxn ang="0">
                  <a:pos x="T10" y="T11"/>
                </a:cxn>
              </a:cxnLst>
              <a:rect l="0" t="0" r="r" b="b"/>
              <a:pathLst>
                <a:path w="61" h="120">
                  <a:moveTo>
                    <a:pt x="61" y="60"/>
                  </a:moveTo>
                  <a:cubicBezTo>
                    <a:pt x="61" y="27"/>
                    <a:pt x="34" y="0"/>
                    <a:pt x="1" y="0"/>
                  </a:cubicBezTo>
                  <a:cubicBezTo>
                    <a:pt x="0" y="0"/>
                    <a:pt x="0" y="0"/>
                    <a:pt x="0" y="0"/>
                  </a:cubicBezTo>
                  <a:cubicBezTo>
                    <a:pt x="0" y="120"/>
                    <a:pt x="0" y="120"/>
                    <a:pt x="0" y="120"/>
                  </a:cubicBezTo>
                  <a:cubicBezTo>
                    <a:pt x="1" y="120"/>
                    <a:pt x="1" y="120"/>
                    <a:pt x="1" y="120"/>
                  </a:cubicBezTo>
                  <a:cubicBezTo>
                    <a:pt x="34" y="120"/>
                    <a:pt x="61" y="93"/>
                    <a:pt x="61" y="60"/>
                  </a:cubicBezTo>
                  <a:close/>
                </a:path>
              </a:pathLst>
            </a:custGeom>
            <a:solidFill>
              <a:srgbClr val="D1E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6174392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33" name="文本框 3"/>
          <p:cNvSpPr txBox="1">
            <a:spLocks noChangeArrowheads="1"/>
          </p:cNvSpPr>
          <p:nvPr/>
        </p:nvSpPr>
        <p:spPr bwMode="auto">
          <a:xfrm>
            <a:off x="477897" y="1192212"/>
            <a:ext cx="923330" cy="4481129"/>
          </a:xfrm>
          <a:prstGeom prst="rect">
            <a:avLst/>
          </a:prstGeom>
          <a:solidFill>
            <a:srgbClr val="ED3A5A"/>
          </a:solidFill>
          <a:ln>
            <a:noFill/>
          </a:ln>
        </p:spPr>
        <p:txBody>
          <a:bodyPr vert="eaVert"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4800" dirty="0">
                <a:solidFill>
                  <a:schemeClr val="bg1"/>
                </a:solidFill>
                <a:latin typeface="微软雅黑" panose="020B0503020204020204" pitchFamily="34" charset="-122"/>
                <a:ea typeface="微软雅黑" panose="020B0503020204020204" pitchFamily="34" charset="-122"/>
              </a:rPr>
              <a:t>赠送可编辑图标</a:t>
            </a:r>
          </a:p>
        </p:txBody>
      </p:sp>
      <p:grpSp>
        <p:nvGrpSpPr>
          <p:cNvPr id="34" name="组合 33"/>
          <p:cNvGrpSpPr/>
          <p:nvPr/>
        </p:nvGrpSpPr>
        <p:grpSpPr>
          <a:xfrm>
            <a:off x="1651700" y="1192414"/>
            <a:ext cx="373601" cy="375184"/>
            <a:chOff x="1184275" y="1184275"/>
            <a:chExt cx="374650" cy="376238"/>
          </a:xfrm>
          <a:solidFill>
            <a:schemeClr val="bg1"/>
          </a:solidFill>
        </p:grpSpPr>
        <p:sp>
          <p:nvSpPr>
            <p:cNvPr id="35" name="Freeform 5"/>
            <p:cNvSpPr>
              <a:spLocks noEditPoints="1"/>
            </p:cNvSpPr>
            <p:nvPr/>
          </p:nvSpPr>
          <p:spPr bwMode="auto">
            <a:xfrm>
              <a:off x="1184275" y="1184275"/>
              <a:ext cx="374650" cy="200025"/>
            </a:xfrm>
            <a:custGeom>
              <a:avLst/>
              <a:gdLst>
                <a:gd name="T0" fmla="*/ 118 w 236"/>
                <a:gd name="T1" fmla="*/ 0 h 126"/>
                <a:gd name="T2" fmla="*/ 70 w 236"/>
                <a:gd name="T3" fmla="*/ 47 h 126"/>
                <a:gd name="T4" fmla="*/ 70 w 236"/>
                <a:gd name="T5" fmla="*/ 28 h 126"/>
                <a:gd name="T6" fmla="*/ 33 w 236"/>
                <a:gd name="T7" fmla="*/ 28 h 126"/>
                <a:gd name="T8" fmla="*/ 33 w 236"/>
                <a:gd name="T9" fmla="*/ 85 h 126"/>
                <a:gd name="T10" fmla="*/ 0 w 236"/>
                <a:gd name="T11" fmla="*/ 118 h 126"/>
                <a:gd name="T12" fmla="*/ 7 w 236"/>
                <a:gd name="T13" fmla="*/ 126 h 126"/>
                <a:gd name="T14" fmla="*/ 118 w 236"/>
                <a:gd name="T15" fmla="*/ 12 h 126"/>
                <a:gd name="T16" fmla="*/ 231 w 236"/>
                <a:gd name="T17" fmla="*/ 126 h 126"/>
                <a:gd name="T18" fmla="*/ 236 w 236"/>
                <a:gd name="T19" fmla="*/ 118 h 126"/>
                <a:gd name="T20" fmla="*/ 118 w 236"/>
                <a:gd name="T21" fmla="*/ 0 h 126"/>
                <a:gd name="T22" fmla="*/ 42 w 236"/>
                <a:gd name="T23" fmla="*/ 38 h 126"/>
                <a:gd name="T24" fmla="*/ 61 w 236"/>
                <a:gd name="T25" fmla="*/ 38 h 126"/>
                <a:gd name="T26" fmla="*/ 61 w 236"/>
                <a:gd name="T27" fmla="*/ 57 h 126"/>
                <a:gd name="T28" fmla="*/ 42 w 236"/>
                <a:gd name="T29" fmla="*/ 76 h 126"/>
                <a:gd name="T30" fmla="*/ 42 w 236"/>
                <a:gd name="T31" fmla="*/ 3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6" h="126">
                  <a:moveTo>
                    <a:pt x="118" y="0"/>
                  </a:moveTo>
                  <a:lnTo>
                    <a:pt x="70" y="47"/>
                  </a:lnTo>
                  <a:lnTo>
                    <a:pt x="70" y="28"/>
                  </a:lnTo>
                  <a:lnTo>
                    <a:pt x="33" y="28"/>
                  </a:lnTo>
                  <a:lnTo>
                    <a:pt x="33" y="85"/>
                  </a:lnTo>
                  <a:lnTo>
                    <a:pt x="0" y="118"/>
                  </a:lnTo>
                  <a:lnTo>
                    <a:pt x="7" y="126"/>
                  </a:lnTo>
                  <a:lnTo>
                    <a:pt x="118" y="12"/>
                  </a:lnTo>
                  <a:lnTo>
                    <a:pt x="231" y="126"/>
                  </a:lnTo>
                  <a:lnTo>
                    <a:pt x="236" y="118"/>
                  </a:lnTo>
                  <a:lnTo>
                    <a:pt x="118" y="0"/>
                  </a:lnTo>
                  <a:close/>
                  <a:moveTo>
                    <a:pt x="42" y="38"/>
                  </a:moveTo>
                  <a:lnTo>
                    <a:pt x="61" y="38"/>
                  </a:lnTo>
                  <a:lnTo>
                    <a:pt x="61" y="57"/>
                  </a:lnTo>
                  <a:lnTo>
                    <a:pt x="42" y="76"/>
                  </a:lnTo>
                  <a:lnTo>
                    <a:pt x="42"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36" name="Freeform 6"/>
            <p:cNvSpPr>
              <a:spLocks noEditPoints="1"/>
            </p:cNvSpPr>
            <p:nvPr/>
          </p:nvSpPr>
          <p:spPr bwMode="auto">
            <a:xfrm>
              <a:off x="1236663" y="1244600"/>
              <a:ext cx="269875" cy="315913"/>
            </a:xfrm>
            <a:custGeom>
              <a:avLst/>
              <a:gdLst>
                <a:gd name="T0" fmla="*/ 0 w 170"/>
                <a:gd name="T1" fmla="*/ 85 h 199"/>
                <a:gd name="T2" fmla="*/ 0 w 170"/>
                <a:gd name="T3" fmla="*/ 199 h 199"/>
                <a:gd name="T4" fmla="*/ 66 w 170"/>
                <a:gd name="T5" fmla="*/ 199 h 199"/>
                <a:gd name="T6" fmla="*/ 66 w 170"/>
                <a:gd name="T7" fmla="*/ 133 h 199"/>
                <a:gd name="T8" fmla="*/ 104 w 170"/>
                <a:gd name="T9" fmla="*/ 133 h 199"/>
                <a:gd name="T10" fmla="*/ 104 w 170"/>
                <a:gd name="T11" fmla="*/ 199 h 199"/>
                <a:gd name="T12" fmla="*/ 170 w 170"/>
                <a:gd name="T13" fmla="*/ 199 h 199"/>
                <a:gd name="T14" fmla="*/ 170 w 170"/>
                <a:gd name="T15" fmla="*/ 85 h 199"/>
                <a:gd name="T16" fmla="*/ 85 w 170"/>
                <a:gd name="T17" fmla="*/ 0 h 199"/>
                <a:gd name="T18" fmla="*/ 0 w 170"/>
                <a:gd name="T19" fmla="*/ 85 h 199"/>
                <a:gd name="T20" fmla="*/ 160 w 170"/>
                <a:gd name="T21" fmla="*/ 189 h 199"/>
                <a:gd name="T22" fmla="*/ 113 w 170"/>
                <a:gd name="T23" fmla="*/ 189 h 199"/>
                <a:gd name="T24" fmla="*/ 113 w 170"/>
                <a:gd name="T25" fmla="*/ 133 h 199"/>
                <a:gd name="T26" fmla="*/ 113 w 170"/>
                <a:gd name="T27" fmla="*/ 123 h 199"/>
                <a:gd name="T28" fmla="*/ 104 w 170"/>
                <a:gd name="T29" fmla="*/ 123 h 199"/>
                <a:gd name="T30" fmla="*/ 66 w 170"/>
                <a:gd name="T31" fmla="*/ 123 h 199"/>
                <a:gd name="T32" fmla="*/ 56 w 170"/>
                <a:gd name="T33" fmla="*/ 123 h 199"/>
                <a:gd name="T34" fmla="*/ 56 w 170"/>
                <a:gd name="T35" fmla="*/ 133 h 199"/>
                <a:gd name="T36" fmla="*/ 56 w 170"/>
                <a:gd name="T37" fmla="*/ 189 h 199"/>
                <a:gd name="T38" fmla="*/ 9 w 170"/>
                <a:gd name="T39" fmla="*/ 189 h 199"/>
                <a:gd name="T40" fmla="*/ 9 w 170"/>
                <a:gd name="T41" fmla="*/ 88 h 199"/>
                <a:gd name="T42" fmla="*/ 85 w 170"/>
                <a:gd name="T43" fmla="*/ 12 h 199"/>
                <a:gd name="T44" fmla="*/ 160 w 170"/>
                <a:gd name="T45" fmla="*/ 88 h 199"/>
                <a:gd name="T46" fmla="*/ 160 w 170"/>
                <a:gd name="T47" fmla="*/ 1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0" h="199">
                  <a:moveTo>
                    <a:pt x="0" y="85"/>
                  </a:moveTo>
                  <a:lnTo>
                    <a:pt x="0" y="199"/>
                  </a:lnTo>
                  <a:lnTo>
                    <a:pt x="66" y="199"/>
                  </a:lnTo>
                  <a:lnTo>
                    <a:pt x="66" y="133"/>
                  </a:lnTo>
                  <a:lnTo>
                    <a:pt x="104" y="133"/>
                  </a:lnTo>
                  <a:lnTo>
                    <a:pt x="104" y="199"/>
                  </a:lnTo>
                  <a:lnTo>
                    <a:pt x="170" y="199"/>
                  </a:lnTo>
                  <a:lnTo>
                    <a:pt x="170" y="85"/>
                  </a:lnTo>
                  <a:lnTo>
                    <a:pt x="85" y="0"/>
                  </a:lnTo>
                  <a:lnTo>
                    <a:pt x="0" y="85"/>
                  </a:lnTo>
                  <a:close/>
                  <a:moveTo>
                    <a:pt x="160" y="189"/>
                  </a:moveTo>
                  <a:lnTo>
                    <a:pt x="113" y="189"/>
                  </a:lnTo>
                  <a:lnTo>
                    <a:pt x="113" y="133"/>
                  </a:lnTo>
                  <a:lnTo>
                    <a:pt x="113" y="123"/>
                  </a:lnTo>
                  <a:lnTo>
                    <a:pt x="104" y="123"/>
                  </a:lnTo>
                  <a:lnTo>
                    <a:pt x="66" y="123"/>
                  </a:lnTo>
                  <a:lnTo>
                    <a:pt x="56" y="123"/>
                  </a:lnTo>
                  <a:lnTo>
                    <a:pt x="56" y="133"/>
                  </a:lnTo>
                  <a:lnTo>
                    <a:pt x="56" y="189"/>
                  </a:lnTo>
                  <a:lnTo>
                    <a:pt x="9" y="189"/>
                  </a:lnTo>
                  <a:lnTo>
                    <a:pt x="9" y="88"/>
                  </a:lnTo>
                  <a:lnTo>
                    <a:pt x="85" y="12"/>
                  </a:lnTo>
                  <a:lnTo>
                    <a:pt x="160" y="88"/>
                  </a:lnTo>
                  <a:lnTo>
                    <a:pt x="160" y="1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37" name="Freeform 7"/>
          <p:cNvSpPr>
            <a:spLocks noEditPoints="1"/>
          </p:cNvSpPr>
          <p:nvPr/>
        </p:nvSpPr>
        <p:spPr bwMode="auto">
          <a:xfrm>
            <a:off x="3001016" y="1200813"/>
            <a:ext cx="376295" cy="419299"/>
          </a:xfrm>
          <a:custGeom>
            <a:avLst/>
            <a:gdLst>
              <a:gd name="T0" fmla="*/ 276993 w 100"/>
              <a:gd name="T1" fmla="*/ 127206 h 112"/>
              <a:gd name="T2" fmla="*/ 218824 w 100"/>
              <a:gd name="T3" fmla="*/ 66368 h 112"/>
              <a:gd name="T4" fmla="*/ 185585 w 100"/>
              <a:gd name="T5" fmla="*/ 35949 h 112"/>
              <a:gd name="T6" fmla="*/ 160656 w 100"/>
              <a:gd name="T7" fmla="*/ 11061 h 112"/>
              <a:gd name="T8" fmla="*/ 155116 w 100"/>
              <a:gd name="T9" fmla="*/ 5531 h 112"/>
              <a:gd name="T10" fmla="*/ 138497 w 100"/>
              <a:gd name="T11" fmla="*/ 0 h 112"/>
              <a:gd name="T12" fmla="*/ 121877 w 100"/>
              <a:gd name="T13" fmla="*/ 5531 h 112"/>
              <a:gd name="T14" fmla="*/ 91408 w 100"/>
              <a:gd name="T15" fmla="*/ 35949 h 112"/>
              <a:gd name="T16" fmla="*/ 91408 w 100"/>
              <a:gd name="T17" fmla="*/ 35949 h 112"/>
              <a:gd name="T18" fmla="*/ 83098 w 100"/>
              <a:gd name="T19" fmla="*/ 44245 h 112"/>
              <a:gd name="T20" fmla="*/ 83098 w 100"/>
              <a:gd name="T21" fmla="*/ 44245 h 112"/>
              <a:gd name="T22" fmla="*/ 47089 w 100"/>
              <a:gd name="T23" fmla="*/ 80195 h 112"/>
              <a:gd name="T24" fmla="*/ 13850 w 100"/>
              <a:gd name="T25" fmla="*/ 113379 h 112"/>
              <a:gd name="T26" fmla="*/ 13850 w 100"/>
              <a:gd name="T27" fmla="*/ 113379 h 112"/>
              <a:gd name="T28" fmla="*/ 0 w 100"/>
              <a:gd name="T29" fmla="*/ 127206 h 112"/>
              <a:gd name="T30" fmla="*/ 0 w 100"/>
              <a:gd name="T31" fmla="*/ 132736 h 112"/>
              <a:gd name="T32" fmla="*/ 0 w 100"/>
              <a:gd name="T33" fmla="*/ 309718 h 112"/>
              <a:gd name="T34" fmla="*/ 276993 w 100"/>
              <a:gd name="T35" fmla="*/ 309718 h 112"/>
              <a:gd name="T36" fmla="*/ 276993 w 100"/>
              <a:gd name="T37" fmla="*/ 132736 h 112"/>
              <a:gd name="T38" fmla="*/ 276993 w 100"/>
              <a:gd name="T39" fmla="*/ 127206 h 112"/>
              <a:gd name="T40" fmla="*/ 19390 w 100"/>
              <a:gd name="T41" fmla="*/ 124440 h 112"/>
              <a:gd name="T42" fmla="*/ 130187 w 100"/>
              <a:gd name="T43" fmla="*/ 13827 h 112"/>
              <a:gd name="T44" fmla="*/ 149576 w 100"/>
              <a:gd name="T45" fmla="*/ 13827 h 112"/>
              <a:gd name="T46" fmla="*/ 265913 w 100"/>
              <a:gd name="T47" fmla="*/ 129971 h 112"/>
              <a:gd name="T48" fmla="*/ 185585 w 100"/>
              <a:gd name="T49" fmla="*/ 210166 h 112"/>
              <a:gd name="T50" fmla="*/ 160656 w 100"/>
              <a:gd name="T51" fmla="*/ 185278 h 112"/>
              <a:gd name="T52" fmla="*/ 155116 w 100"/>
              <a:gd name="T53" fmla="*/ 179747 h 112"/>
              <a:gd name="T54" fmla="*/ 138497 w 100"/>
              <a:gd name="T55" fmla="*/ 174216 h 112"/>
              <a:gd name="T56" fmla="*/ 121877 w 100"/>
              <a:gd name="T57" fmla="*/ 179747 h 112"/>
              <a:gd name="T58" fmla="*/ 91408 w 100"/>
              <a:gd name="T59" fmla="*/ 210166 h 112"/>
              <a:gd name="T60" fmla="*/ 13850 w 100"/>
              <a:gd name="T61" fmla="*/ 129971 h 112"/>
              <a:gd name="T62" fmla="*/ 19390 w 100"/>
              <a:gd name="T63" fmla="*/ 124440 h 112"/>
              <a:gd name="T64" fmla="*/ 85868 w 100"/>
              <a:gd name="T65" fmla="*/ 218462 h 112"/>
              <a:gd name="T66" fmla="*/ 83098 w 100"/>
              <a:gd name="T67" fmla="*/ 218462 h 112"/>
              <a:gd name="T68" fmla="*/ 83098 w 100"/>
              <a:gd name="T69" fmla="*/ 218462 h 112"/>
              <a:gd name="T70" fmla="*/ 11080 w 100"/>
              <a:gd name="T71" fmla="*/ 290361 h 112"/>
              <a:gd name="T72" fmla="*/ 11080 w 100"/>
              <a:gd name="T73" fmla="*/ 154859 h 112"/>
              <a:gd name="T74" fmla="*/ 11080 w 100"/>
              <a:gd name="T75" fmla="*/ 149328 h 112"/>
              <a:gd name="T76" fmla="*/ 11080 w 100"/>
              <a:gd name="T77" fmla="*/ 146563 h 112"/>
              <a:gd name="T78" fmla="*/ 11080 w 100"/>
              <a:gd name="T79" fmla="*/ 146563 h 112"/>
              <a:gd name="T80" fmla="*/ 85868 w 100"/>
              <a:gd name="T81" fmla="*/ 218462 h 112"/>
              <a:gd name="T82" fmla="*/ 19390 w 100"/>
              <a:gd name="T83" fmla="*/ 298657 h 112"/>
              <a:gd name="T84" fmla="*/ 27699 w 100"/>
              <a:gd name="T85" fmla="*/ 293126 h 112"/>
              <a:gd name="T86" fmla="*/ 27699 w 100"/>
              <a:gd name="T87" fmla="*/ 293126 h 112"/>
              <a:gd name="T88" fmla="*/ 130187 w 100"/>
              <a:gd name="T89" fmla="*/ 188043 h 112"/>
              <a:gd name="T90" fmla="*/ 149576 w 100"/>
              <a:gd name="T91" fmla="*/ 188043 h 112"/>
              <a:gd name="T92" fmla="*/ 249294 w 100"/>
              <a:gd name="T93" fmla="*/ 290361 h 112"/>
              <a:gd name="T94" fmla="*/ 249294 w 100"/>
              <a:gd name="T95" fmla="*/ 290361 h 112"/>
              <a:gd name="T96" fmla="*/ 254834 w 100"/>
              <a:gd name="T97" fmla="*/ 295891 h 112"/>
              <a:gd name="T98" fmla="*/ 257603 w 100"/>
              <a:gd name="T99" fmla="*/ 298657 h 112"/>
              <a:gd name="T100" fmla="*/ 19390 w 100"/>
              <a:gd name="T101" fmla="*/ 298657 h 112"/>
              <a:gd name="T102" fmla="*/ 265913 w 100"/>
              <a:gd name="T103" fmla="*/ 149328 h 112"/>
              <a:gd name="T104" fmla="*/ 265913 w 100"/>
              <a:gd name="T105" fmla="*/ 290361 h 112"/>
              <a:gd name="T106" fmla="*/ 193895 w 100"/>
              <a:gd name="T107" fmla="*/ 218462 h 112"/>
              <a:gd name="T108" fmla="*/ 193895 w 100"/>
              <a:gd name="T109" fmla="*/ 218462 h 112"/>
              <a:gd name="T110" fmla="*/ 193895 w 100"/>
              <a:gd name="T111" fmla="*/ 218462 h 112"/>
              <a:gd name="T112" fmla="*/ 265913 w 100"/>
              <a:gd name="T113" fmla="*/ 143798 h 112"/>
              <a:gd name="T114" fmla="*/ 265913 w 100"/>
              <a:gd name="T115" fmla="*/ 146563 h 112"/>
              <a:gd name="T116" fmla="*/ 265913 w 100"/>
              <a:gd name="T117" fmla="*/ 149328 h 11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00" h="112">
                <a:moveTo>
                  <a:pt x="100" y="46"/>
                </a:moveTo>
                <a:cubicBezTo>
                  <a:pt x="79" y="24"/>
                  <a:pt x="79" y="24"/>
                  <a:pt x="79" y="24"/>
                </a:cubicBezTo>
                <a:cubicBezTo>
                  <a:pt x="67" y="13"/>
                  <a:pt x="67" y="13"/>
                  <a:pt x="67" y="13"/>
                </a:cubicBezTo>
                <a:cubicBezTo>
                  <a:pt x="58" y="4"/>
                  <a:pt x="58" y="4"/>
                  <a:pt x="58" y="4"/>
                </a:cubicBezTo>
                <a:cubicBezTo>
                  <a:pt x="56" y="2"/>
                  <a:pt x="56" y="2"/>
                  <a:pt x="56" y="2"/>
                </a:cubicBezTo>
                <a:cubicBezTo>
                  <a:pt x="55" y="1"/>
                  <a:pt x="53" y="0"/>
                  <a:pt x="50" y="0"/>
                </a:cubicBezTo>
                <a:cubicBezTo>
                  <a:pt x="48" y="0"/>
                  <a:pt x="46" y="1"/>
                  <a:pt x="44" y="2"/>
                </a:cubicBezTo>
                <a:cubicBezTo>
                  <a:pt x="33" y="13"/>
                  <a:pt x="33" y="13"/>
                  <a:pt x="33" y="13"/>
                </a:cubicBezTo>
                <a:cubicBezTo>
                  <a:pt x="33" y="13"/>
                  <a:pt x="33" y="13"/>
                  <a:pt x="33" y="13"/>
                </a:cubicBezTo>
                <a:cubicBezTo>
                  <a:pt x="30" y="16"/>
                  <a:pt x="30" y="16"/>
                  <a:pt x="30" y="16"/>
                </a:cubicBezTo>
                <a:cubicBezTo>
                  <a:pt x="30" y="16"/>
                  <a:pt x="30" y="16"/>
                  <a:pt x="30" y="16"/>
                </a:cubicBezTo>
                <a:cubicBezTo>
                  <a:pt x="17" y="29"/>
                  <a:pt x="17" y="29"/>
                  <a:pt x="17" y="29"/>
                </a:cubicBezTo>
                <a:cubicBezTo>
                  <a:pt x="5" y="41"/>
                  <a:pt x="5" y="41"/>
                  <a:pt x="5" y="41"/>
                </a:cubicBezTo>
                <a:cubicBezTo>
                  <a:pt x="5" y="41"/>
                  <a:pt x="5" y="41"/>
                  <a:pt x="5" y="41"/>
                </a:cubicBezTo>
                <a:cubicBezTo>
                  <a:pt x="0" y="46"/>
                  <a:pt x="0" y="46"/>
                  <a:pt x="0" y="46"/>
                </a:cubicBezTo>
                <a:cubicBezTo>
                  <a:pt x="0" y="48"/>
                  <a:pt x="0" y="48"/>
                  <a:pt x="0" y="48"/>
                </a:cubicBezTo>
                <a:cubicBezTo>
                  <a:pt x="0" y="112"/>
                  <a:pt x="0" y="112"/>
                  <a:pt x="0" y="112"/>
                </a:cubicBezTo>
                <a:cubicBezTo>
                  <a:pt x="100" y="112"/>
                  <a:pt x="100" y="112"/>
                  <a:pt x="100" y="112"/>
                </a:cubicBezTo>
                <a:cubicBezTo>
                  <a:pt x="100" y="48"/>
                  <a:pt x="100" y="48"/>
                  <a:pt x="100" y="48"/>
                </a:cubicBezTo>
                <a:cubicBezTo>
                  <a:pt x="100" y="46"/>
                  <a:pt x="100" y="46"/>
                  <a:pt x="100" y="46"/>
                </a:cubicBezTo>
                <a:close/>
                <a:moveTo>
                  <a:pt x="7" y="45"/>
                </a:moveTo>
                <a:cubicBezTo>
                  <a:pt x="47" y="5"/>
                  <a:pt x="47" y="5"/>
                  <a:pt x="47" y="5"/>
                </a:cubicBezTo>
                <a:cubicBezTo>
                  <a:pt x="49" y="3"/>
                  <a:pt x="52" y="3"/>
                  <a:pt x="54" y="5"/>
                </a:cubicBezTo>
                <a:cubicBezTo>
                  <a:pt x="96" y="47"/>
                  <a:pt x="96" y="47"/>
                  <a:pt x="96" y="47"/>
                </a:cubicBezTo>
                <a:cubicBezTo>
                  <a:pt x="67" y="76"/>
                  <a:pt x="67" y="76"/>
                  <a:pt x="67" y="76"/>
                </a:cubicBezTo>
                <a:cubicBezTo>
                  <a:pt x="58" y="67"/>
                  <a:pt x="58" y="67"/>
                  <a:pt x="58" y="67"/>
                </a:cubicBezTo>
                <a:cubicBezTo>
                  <a:pt x="56" y="65"/>
                  <a:pt x="56" y="65"/>
                  <a:pt x="56" y="65"/>
                </a:cubicBezTo>
                <a:cubicBezTo>
                  <a:pt x="55" y="64"/>
                  <a:pt x="53" y="63"/>
                  <a:pt x="50" y="63"/>
                </a:cubicBezTo>
                <a:cubicBezTo>
                  <a:pt x="48" y="63"/>
                  <a:pt x="46" y="64"/>
                  <a:pt x="44" y="65"/>
                </a:cubicBezTo>
                <a:cubicBezTo>
                  <a:pt x="33" y="76"/>
                  <a:pt x="33" y="76"/>
                  <a:pt x="33" y="76"/>
                </a:cubicBezTo>
                <a:cubicBezTo>
                  <a:pt x="5" y="47"/>
                  <a:pt x="5" y="47"/>
                  <a:pt x="5" y="47"/>
                </a:cubicBezTo>
                <a:lnTo>
                  <a:pt x="7" y="45"/>
                </a:lnTo>
                <a:close/>
                <a:moveTo>
                  <a:pt x="31" y="79"/>
                </a:moveTo>
                <a:cubicBezTo>
                  <a:pt x="30" y="79"/>
                  <a:pt x="30" y="79"/>
                  <a:pt x="30" y="79"/>
                </a:cubicBezTo>
                <a:cubicBezTo>
                  <a:pt x="30" y="79"/>
                  <a:pt x="30" y="79"/>
                  <a:pt x="30" y="79"/>
                </a:cubicBezTo>
                <a:cubicBezTo>
                  <a:pt x="4" y="105"/>
                  <a:pt x="4" y="105"/>
                  <a:pt x="4" y="105"/>
                </a:cubicBezTo>
                <a:cubicBezTo>
                  <a:pt x="4" y="56"/>
                  <a:pt x="4" y="56"/>
                  <a:pt x="4" y="56"/>
                </a:cubicBezTo>
                <a:cubicBezTo>
                  <a:pt x="4" y="54"/>
                  <a:pt x="4" y="54"/>
                  <a:pt x="4" y="54"/>
                </a:cubicBezTo>
                <a:cubicBezTo>
                  <a:pt x="4" y="53"/>
                  <a:pt x="4" y="53"/>
                  <a:pt x="4" y="53"/>
                </a:cubicBezTo>
                <a:cubicBezTo>
                  <a:pt x="4" y="53"/>
                  <a:pt x="4" y="53"/>
                  <a:pt x="4" y="53"/>
                </a:cubicBezTo>
                <a:lnTo>
                  <a:pt x="31" y="79"/>
                </a:lnTo>
                <a:close/>
                <a:moveTo>
                  <a:pt x="7" y="108"/>
                </a:moveTo>
                <a:cubicBezTo>
                  <a:pt x="10" y="106"/>
                  <a:pt x="10" y="106"/>
                  <a:pt x="10" y="106"/>
                </a:cubicBezTo>
                <a:cubicBezTo>
                  <a:pt x="10" y="106"/>
                  <a:pt x="10" y="106"/>
                  <a:pt x="10" y="106"/>
                </a:cubicBezTo>
                <a:cubicBezTo>
                  <a:pt x="47" y="68"/>
                  <a:pt x="47" y="68"/>
                  <a:pt x="47" y="68"/>
                </a:cubicBezTo>
                <a:cubicBezTo>
                  <a:pt x="49" y="66"/>
                  <a:pt x="52" y="66"/>
                  <a:pt x="54" y="68"/>
                </a:cubicBezTo>
                <a:cubicBezTo>
                  <a:pt x="90" y="105"/>
                  <a:pt x="90" y="105"/>
                  <a:pt x="90" y="105"/>
                </a:cubicBezTo>
                <a:cubicBezTo>
                  <a:pt x="90" y="105"/>
                  <a:pt x="90" y="105"/>
                  <a:pt x="90" y="105"/>
                </a:cubicBezTo>
                <a:cubicBezTo>
                  <a:pt x="92" y="107"/>
                  <a:pt x="92" y="107"/>
                  <a:pt x="92" y="107"/>
                </a:cubicBezTo>
                <a:cubicBezTo>
                  <a:pt x="93" y="108"/>
                  <a:pt x="93" y="108"/>
                  <a:pt x="93" y="108"/>
                </a:cubicBezTo>
                <a:lnTo>
                  <a:pt x="7" y="108"/>
                </a:lnTo>
                <a:close/>
                <a:moveTo>
                  <a:pt x="96" y="54"/>
                </a:moveTo>
                <a:cubicBezTo>
                  <a:pt x="96" y="105"/>
                  <a:pt x="96" y="105"/>
                  <a:pt x="96" y="105"/>
                </a:cubicBezTo>
                <a:cubicBezTo>
                  <a:pt x="70" y="79"/>
                  <a:pt x="70" y="79"/>
                  <a:pt x="70" y="79"/>
                </a:cubicBezTo>
                <a:cubicBezTo>
                  <a:pt x="70" y="79"/>
                  <a:pt x="70" y="79"/>
                  <a:pt x="70" y="79"/>
                </a:cubicBezTo>
                <a:cubicBezTo>
                  <a:pt x="70" y="79"/>
                  <a:pt x="70" y="79"/>
                  <a:pt x="70" y="79"/>
                </a:cubicBezTo>
                <a:cubicBezTo>
                  <a:pt x="96" y="52"/>
                  <a:pt x="96" y="52"/>
                  <a:pt x="96" y="52"/>
                </a:cubicBezTo>
                <a:cubicBezTo>
                  <a:pt x="96" y="53"/>
                  <a:pt x="96" y="53"/>
                  <a:pt x="96" y="53"/>
                </a:cubicBezTo>
                <a:lnTo>
                  <a:pt x="96" y="54"/>
                </a:lnTo>
                <a:close/>
              </a:path>
            </a:pathLst>
          </a:custGeom>
          <a:solidFill>
            <a:schemeClr val="bg1"/>
          </a:solidFill>
          <a:ln>
            <a:noFill/>
          </a:ln>
        </p:spPr>
        <p:txBody>
          <a:bodyPr/>
          <a:lstStyle/>
          <a:p>
            <a:endParaRPr lang="zh-CN" altLang="en-US"/>
          </a:p>
        </p:txBody>
      </p:sp>
      <p:grpSp>
        <p:nvGrpSpPr>
          <p:cNvPr id="38" name="组合 37"/>
          <p:cNvGrpSpPr/>
          <p:nvPr/>
        </p:nvGrpSpPr>
        <p:grpSpPr>
          <a:xfrm>
            <a:off x="4334976" y="1200329"/>
            <a:ext cx="375184" cy="419510"/>
            <a:chOff x="3875088" y="1192213"/>
            <a:chExt cx="376238" cy="420688"/>
          </a:xfrm>
          <a:solidFill>
            <a:schemeClr val="bg1"/>
          </a:solidFill>
        </p:grpSpPr>
        <p:sp>
          <p:nvSpPr>
            <p:cNvPr id="39" name="Freeform 8"/>
            <p:cNvSpPr>
              <a:spLocks noEditPoints="1"/>
            </p:cNvSpPr>
            <p:nvPr/>
          </p:nvSpPr>
          <p:spPr bwMode="auto">
            <a:xfrm>
              <a:off x="3875088" y="1192213"/>
              <a:ext cx="376238" cy="420688"/>
            </a:xfrm>
            <a:custGeom>
              <a:avLst/>
              <a:gdLst>
                <a:gd name="T0" fmla="*/ 80 w 100"/>
                <a:gd name="T1" fmla="*/ 26 h 112"/>
                <a:gd name="T2" fmla="*/ 66 w 100"/>
                <a:gd name="T3" fmla="*/ 12 h 112"/>
                <a:gd name="T4" fmla="*/ 58 w 100"/>
                <a:gd name="T5" fmla="*/ 4 h 112"/>
                <a:gd name="T6" fmla="*/ 50 w 100"/>
                <a:gd name="T7" fmla="*/ 0 h 112"/>
                <a:gd name="T8" fmla="*/ 35 w 100"/>
                <a:gd name="T9" fmla="*/ 12 h 112"/>
                <a:gd name="T10" fmla="*/ 20 w 100"/>
                <a:gd name="T11" fmla="*/ 26 h 112"/>
                <a:gd name="T12" fmla="*/ 6 w 100"/>
                <a:gd name="T13" fmla="*/ 41 h 112"/>
                <a:gd name="T14" fmla="*/ 0 w 100"/>
                <a:gd name="T15" fmla="*/ 46 h 112"/>
                <a:gd name="T16" fmla="*/ 0 w 100"/>
                <a:gd name="T17" fmla="*/ 112 h 112"/>
                <a:gd name="T18" fmla="*/ 100 w 100"/>
                <a:gd name="T19" fmla="*/ 48 h 112"/>
                <a:gd name="T20" fmla="*/ 96 w 100"/>
                <a:gd name="T21" fmla="*/ 47 h 112"/>
                <a:gd name="T22" fmla="*/ 80 w 100"/>
                <a:gd name="T23" fmla="*/ 32 h 112"/>
                <a:gd name="T24" fmla="*/ 47 w 100"/>
                <a:gd name="T25" fmla="*/ 5 h 112"/>
                <a:gd name="T26" fmla="*/ 60 w 100"/>
                <a:gd name="T27" fmla="*/ 12 h 112"/>
                <a:gd name="T28" fmla="*/ 47 w 100"/>
                <a:gd name="T29" fmla="*/ 5 h 112"/>
                <a:gd name="T30" fmla="*/ 76 w 100"/>
                <a:gd name="T31" fmla="*/ 28 h 112"/>
                <a:gd name="T32" fmla="*/ 67 w 100"/>
                <a:gd name="T33" fmla="*/ 76 h 112"/>
                <a:gd name="T34" fmla="*/ 57 w 100"/>
                <a:gd name="T35" fmla="*/ 65 h 112"/>
                <a:gd name="T36" fmla="*/ 44 w 100"/>
                <a:gd name="T37" fmla="*/ 65 h 112"/>
                <a:gd name="T38" fmla="*/ 24 w 100"/>
                <a:gd name="T39" fmla="*/ 67 h 112"/>
                <a:gd name="T40" fmla="*/ 64 w 100"/>
                <a:gd name="T41" fmla="*/ 16 h 112"/>
                <a:gd name="T42" fmla="*/ 20 w 100"/>
                <a:gd name="T43" fmla="*/ 32 h 112"/>
                <a:gd name="T44" fmla="*/ 5 w 100"/>
                <a:gd name="T45" fmla="*/ 47 h 112"/>
                <a:gd name="T46" fmla="*/ 4 w 100"/>
                <a:gd name="T47" fmla="*/ 56 h 112"/>
                <a:gd name="T48" fmla="*/ 4 w 100"/>
                <a:gd name="T49" fmla="*/ 53 h 112"/>
                <a:gd name="T50" fmla="*/ 31 w 100"/>
                <a:gd name="T51" fmla="*/ 79 h 112"/>
                <a:gd name="T52" fmla="*/ 30 w 100"/>
                <a:gd name="T53" fmla="*/ 79 h 112"/>
                <a:gd name="T54" fmla="*/ 4 w 100"/>
                <a:gd name="T55" fmla="*/ 56 h 112"/>
                <a:gd name="T56" fmla="*/ 10 w 100"/>
                <a:gd name="T57" fmla="*/ 106 h 112"/>
                <a:gd name="T58" fmla="*/ 47 w 100"/>
                <a:gd name="T59" fmla="*/ 68 h 112"/>
                <a:gd name="T60" fmla="*/ 90 w 100"/>
                <a:gd name="T61" fmla="*/ 105 h 112"/>
                <a:gd name="T62" fmla="*/ 92 w 100"/>
                <a:gd name="T63" fmla="*/ 107 h 112"/>
                <a:gd name="T64" fmla="*/ 8 w 100"/>
                <a:gd name="T65" fmla="*/ 108 h 112"/>
                <a:gd name="T66" fmla="*/ 96 w 100"/>
                <a:gd name="T67" fmla="*/ 54 h 112"/>
                <a:gd name="T68" fmla="*/ 71 w 100"/>
                <a:gd name="T69" fmla="*/ 79 h 112"/>
                <a:gd name="T70" fmla="*/ 70 w 100"/>
                <a:gd name="T71" fmla="*/ 79 h 112"/>
                <a:gd name="T72" fmla="*/ 96 w 100"/>
                <a:gd name="T73" fmla="*/ 5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12">
                  <a:moveTo>
                    <a:pt x="100" y="46"/>
                  </a:moveTo>
                  <a:cubicBezTo>
                    <a:pt x="80" y="26"/>
                    <a:pt x="80" y="26"/>
                    <a:pt x="80" y="26"/>
                  </a:cubicBezTo>
                  <a:cubicBezTo>
                    <a:pt x="80" y="26"/>
                    <a:pt x="80" y="26"/>
                    <a:pt x="80" y="26"/>
                  </a:cubicBezTo>
                  <a:cubicBezTo>
                    <a:pt x="66" y="12"/>
                    <a:pt x="66" y="12"/>
                    <a:pt x="66" y="12"/>
                  </a:cubicBezTo>
                  <a:cubicBezTo>
                    <a:pt x="66" y="12"/>
                    <a:pt x="66" y="12"/>
                    <a:pt x="66" y="12"/>
                  </a:cubicBezTo>
                  <a:cubicBezTo>
                    <a:pt x="58" y="4"/>
                    <a:pt x="58" y="4"/>
                    <a:pt x="58" y="4"/>
                  </a:cubicBezTo>
                  <a:cubicBezTo>
                    <a:pt x="57" y="2"/>
                    <a:pt x="57" y="2"/>
                    <a:pt x="57" y="2"/>
                  </a:cubicBezTo>
                  <a:cubicBezTo>
                    <a:pt x="55" y="1"/>
                    <a:pt x="53" y="0"/>
                    <a:pt x="50" y="0"/>
                  </a:cubicBezTo>
                  <a:cubicBezTo>
                    <a:pt x="48" y="0"/>
                    <a:pt x="46" y="1"/>
                    <a:pt x="44" y="2"/>
                  </a:cubicBezTo>
                  <a:cubicBezTo>
                    <a:pt x="35" y="12"/>
                    <a:pt x="35" y="12"/>
                    <a:pt x="35" y="12"/>
                  </a:cubicBezTo>
                  <a:cubicBezTo>
                    <a:pt x="20" y="12"/>
                    <a:pt x="20" y="12"/>
                    <a:pt x="20" y="12"/>
                  </a:cubicBezTo>
                  <a:cubicBezTo>
                    <a:pt x="20" y="26"/>
                    <a:pt x="20" y="26"/>
                    <a:pt x="20" y="26"/>
                  </a:cubicBezTo>
                  <a:cubicBezTo>
                    <a:pt x="17" y="29"/>
                    <a:pt x="17" y="29"/>
                    <a:pt x="17" y="29"/>
                  </a:cubicBezTo>
                  <a:cubicBezTo>
                    <a:pt x="6" y="41"/>
                    <a:pt x="6" y="41"/>
                    <a:pt x="6" y="41"/>
                  </a:cubicBezTo>
                  <a:cubicBezTo>
                    <a:pt x="6" y="41"/>
                    <a:pt x="6" y="41"/>
                    <a:pt x="6" y="41"/>
                  </a:cubicBezTo>
                  <a:cubicBezTo>
                    <a:pt x="0" y="46"/>
                    <a:pt x="0" y="46"/>
                    <a:pt x="0" y="46"/>
                  </a:cubicBezTo>
                  <a:cubicBezTo>
                    <a:pt x="0" y="48"/>
                    <a:pt x="0" y="48"/>
                    <a:pt x="0" y="48"/>
                  </a:cubicBezTo>
                  <a:cubicBezTo>
                    <a:pt x="0" y="112"/>
                    <a:pt x="0" y="112"/>
                    <a:pt x="0" y="112"/>
                  </a:cubicBezTo>
                  <a:cubicBezTo>
                    <a:pt x="100" y="112"/>
                    <a:pt x="100" y="112"/>
                    <a:pt x="100" y="112"/>
                  </a:cubicBezTo>
                  <a:cubicBezTo>
                    <a:pt x="100" y="48"/>
                    <a:pt x="100" y="48"/>
                    <a:pt x="100" y="48"/>
                  </a:cubicBezTo>
                  <a:cubicBezTo>
                    <a:pt x="100" y="46"/>
                    <a:pt x="100" y="46"/>
                    <a:pt x="100" y="46"/>
                  </a:cubicBezTo>
                  <a:close/>
                  <a:moveTo>
                    <a:pt x="96" y="47"/>
                  </a:moveTo>
                  <a:cubicBezTo>
                    <a:pt x="80" y="63"/>
                    <a:pt x="80" y="63"/>
                    <a:pt x="80" y="63"/>
                  </a:cubicBezTo>
                  <a:cubicBezTo>
                    <a:pt x="80" y="32"/>
                    <a:pt x="80" y="32"/>
                    <a:pt x="80" y="32"/>
                  </a:cubicBezTo>
                  <a:lnTo>
                    <a:pt x="96" y="47"/>
                  </a:lnTo>
                  <a:close/>
                  <a:moveTo>
                    <a:pt x="47" y="5"/>
                  </a:moveTo>
                  <a:cubicBezTo>
                    <a:pt x="49" y="3"/>
                    <a:pt x="52" y="3"/>
                    <a:pt x="54" y="5"/>
                  </a:cubicBezTo>
                  <a:cubicBezTo>
                    <a:pt x="60" y="12"/>
                    <a:pt x="60" y="12"/>
                    <a:pt x="60" y="12"/>
                  </a:cubicBezTo>
                  <a:cubicBezTo>
                    <a:pt x="41" y="12"/>
                    <a:pt x="41" y="12"/>
                    <a:pt x="41" y="12"/>
                  </a:cubicBezTo>
                  <a:lnTo>
                    <a:pt x="47" y="5"/>
                  </a:lnTo>
                  <a:close/>
                  <a:moveTo>
                    <a:pt x="64" y="16"/>
                  </a:moveTo>
                  <a:cubicBezTo>
                    <a:pt x="76" y="28"/>
                    <a:pt x="76" y="28"/>
                    <a:pt x="76" y="28"/>
                  </a:cubicBezTo>
                  <a:cubicBezTo>
                    <a:pt x="76" y="67"/>
                    <a:pt x="76" y="67"/>
                    <a:pt x="76" y="67"/>
                  </a:cubicBezTo>
                  <a:cubicBezTo>
                    <a:pt x="67" y="76"/>
                    <a:pt x="67" y="76"/>
                    <a:pt x="67" y="76"/>
                  </a:cubicBezTo>
                  <a:cubicBezTo>
                    <a:pt x="58" y="67"/>
                    <a:pt x="58" y="67"/>
                    <a:pt x="58" y="67"/>
                  </a:cubicBezTo>
                  <a:cubicBezTo>
                    <a:pt x="57" y="65"/>
                    <a:pt x="57" y="65"/>
                    <a:pt x="57" y="65"/>
                  </a:cubicBezTo>
                  <a:cubicBezTo>
                    <a:pt x="55" y="64"/>
                    <a:pt x="53" y="63"/>
                    <a:pt x="50" y="63"/>
                  </a:cubicBezTo>
                  <a:cubicBezTo>
                    <a:pt x="48" y="63"/>
                    <a:pt x="46" y="64"/>
                    <a:pt x="44" y="65"/>
                  </a:cubicBezTo>
                  <a:cubicBezTo>
                    <a:pt x="34" y="76"/>
                    <a:pt x="34" y="76"/>
                    <a:pt x="34" y="76"/>
                  </a:cubicBezTo>
                  <a:cubicBezTo>
                    <a:pt x="24" y="67"/>
                    <a:pt x="24" y="67"/>
                    <a:pt x="24" y="67"/>
                  </a:cubicBezTo>
                  <a:cubicBezTo>
                    <a:pt x="24" y="16"/>
                    <a:pt x="24" y="16"/>
                    <a:pt x="24" y="16"/>
                  </a:cubicBezTo>
                  <a:lnTo>
                    <a:pt x="64" y="16"/>
                  </a:lnTo>
                  <a:close/>
                  <a:moveTo>
                    <a:pt x="7" y="45"/>
                  </a:moveTo>
                  <a:cubicBezTo>
                    <a:pt x="20" y="32"/>
                    <a:pt x="20" y="32"/>
                    <a:pt x="20" y="32"/>
                  </a:cubicBezTo>
                  <a:cubicBezTo>
                    <a:pt x="20" y="63"/>
                    <a:pt x="20" y="63"/>
                    <a:pt x="20" y="63"/>
                  </a:cubicBezTo>
                  <a:cubicBezTo>
                    <a:pt x="5" y="47"/>
                    <a:pt x="5" y="47"/>
                    <a:pt x="5" y="47"/>
                  </a:cubicBezTo>
                  <a:lnTo>
                    <a:pt x="7" y="45"/>
                  </a:lnTo>
                  <a:close/>
                  <a:moveTo>
                    <a:pt x="4" y="56"/>
                  </a:moveTo>
                  <a:cubicBezTo>
                    <a:pt x="4" y="54"/>
                    <a:pt x="4" y="54"/>
                    <a:pt x="4" y="54"/>
                  </a:cubicBezTo>
                  <a:cubicBezTo>
                    <a:pt x="4" y="53"/>
                    <a:pt x="4" y="53"/>
                    <a:pt x="4" y="53"/>
                  </a:cubicBezTo>
                  <a:cubicBezTo>
                    <a:pt x="4" y="53"/>
                    <a:pt x="4" y="53"/>
                    <a:pt x="4" y="53"/>
                  </a:cubicBezTo>
                  <a:cubicBezTo>
                    <a:pt x="31" y="79"/>
                    <a:pt x="31" y="79"/>
                    <a:pt x="31" y="79"/>
                  </a:cubicBezTo>
                  <a:cubicBezTo>
                    <a:pt x="30" y="79"/>
                    <a:pt x="30" y="79"/>
                    <a:pt x="30" y="79"/>
                  </a:cubicBezTo>
                  <a:cubicBezTo>
                    <a:pt x="30" y="79"/>
                    <a:pt x="30" y="79"/>
                    <a:pt x="30" y="79"/>
                  </a:cubicBezTo>
                  <a:cubicBezTo>
                    <a:pt x="4" y="105"/>
                    <a:pt x="4" y="105"/>
                    <a:pt x="4" y="105"/>
                  </a:cubicBezTo>
                  <a:lnTo>
                    <a:pt x="4" y="56"/>
                  </a:lnTo>
                  <a:close/>
                  <a:moveTo>
                    <a:pt x="8" y="108"/>
                  </a:moveTo>
                  <a:cubicBezTo>
                    <a:pt x="10" y="106"/>
                    <a:pt x="10" y="106"/>
                    <a:pt x="10" y="106"/>
                  </a:cubicBezTo>
                  <a:cubicBezTo>
                    <a:pt x="10" y="106"/>
                    <a:pt x="10" y="106"/>
                    <a:pt x="10" y="106"/>
                  </a:cubicBezTo>
                  <a:cubicBezTo>
                    <a:pt x="47" y="68"/>
                    <a:pt x="47" y="68"/>
                    <a:pt x="47" y="68"/>
                  </a:cubicBezTo>
                  <a:cubicBezTo>
                    <a:pt x="49" y="66"/>
                    <a:pt x="52" y="66"/>
                    <a:pt x="54" y="68"/>
                  </a:cubicBezTo>
                  <a:cubicBezTo>
                    <a:pt x="90" y="105"/>
                    <a:pt x="90" y="105"/>
                    <a:pt x="90" y="105"/>
                  </a:cubicBezTo>
                  <a:cubicBezTo>
                    <a:pt x="90" y="105"/>
                    <a:pt x="90" y="105"/>
                    <a:pt x="90" y="105"/>
                  </a:cubicBezTo>
                  <a:cubicBezTo>
                    <a:pt x="92" y="107"/>
                    <a:pt x="92" y="107"/>
                    <a:pt x="92" y="107"/>
                  </a:cubicBezTo>
                  <a:cubicBezTo>
                    <a:pt x="93" y="108"/>
                    <a:pt x="93" y="108"/>
                    <a:pt x="93" y="108"/>
                  </a:cubicBezTo>
                  <a:lnTo>
                    <a:pt x="8" y="108"/>
                  </a:lnTo>
                  <a:close/>
                  <a:moveTo>
                    <a:pt x="96" y="53"/>
                  </a:moveTo>
                  <a:cubicBezTo>
                    <a:pt x="96" y="54"/>
                    <a:pt x="96" y="54"/>
                    <a:pt x="96" y="54"/>
                  </a:cubicBezTo>
                  <a:cubicBezTo>
                    <a:pt x="96" y="105"/>
                    <a:pt x="96" y="105"/>
                    <a:pt x="96" y="105"/>
                  </a:cubicBezTo>
                  <a:cubicBezTo>
                    <a:pt x="71" y="79"/>
                    <a:pt x="71" y="79"/>
                    <a:pt x="71" y="79"/>
                  </a:cubicBezTo>
                  <a:cubicBezTo>
                    <a:pt x="71" y="79"/>
                    <a:pt x="71" y="79"/>
                    <a:pt x="71" y="79"/>
                  </a:cubicBezTo>
                  <a:cubicBezTo>
                    <a:pt x="70" y="79"/>
                    <a:pt x="70" y="79"/>
                    <a:pt x="70" y="79"/>
                  </a:cubicBezTo>
                  <a:cubicBezTo>
                    <a:pt x="96" y="52"/>
                    <a:pt x="96" y="52"/>
                    <a:pt x="96" y="52"/>
                  </a:cubicBezTo>
                  <a:lnTo>
                    <a:pt x="96"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40" name="Rectangle 9"/>
            <p:cNvSpPr>
              <a:spLocks noChangeArrowheads="1"/>
            </p:cNvSpPr>
            <p:nvPr/>
          </p:nvSpPr>
          <p:spPr bwMode="auto">
            <a:xfrm>
              <a:off x="4010025" y="1296988"/>
              <a:ext cx="106363"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41" name="Rectangle 10"/>
            <p:cNvSpPr>
              <a:spLocks noChangeArrowheads="1"/>
            </p:cNvSpPr>
            <p:nvPr/>
          </p:nvSpPr>
          <p:spPr bwMode="auto">
            <a:xfrm>
              <a:off x="4010025" y="1387475"/>
              <a:ext cx="106363"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42" name="Rectangle 11"/>
            <p:cNvSpPr>
              <a:spLocks noChangeArrowheads="1"/>
            </p:cNvSpPr>
            <p:nvPr/>
          </p:nvSpPr>
          <p:spPr bwMode="auto">
            <a:xfrm>
              <a:off x="4010025" y="1343025"/>
              <a:ext cx="7620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grpSp>
      <p:grpSp>
        <p:nvGrpSpPr>
          <p:cNvPr id="43" name="组合 42"/>
          <p:cNvGrpSpPr/>
          <p:nvPr/>
        </p:nvGrpSpPr>
        <p:grpSpPr>
          <a:xfrm>
            <a:off x="5735979" y="1230407"/>
            <a:ext cx="283368" cy="359353"/>
            <a:chOff x="5280025" y="1222375"/>
            <a:chExt cx="284163" cy="360363"/>
          </a:xfrm>
          <a:solidFill>
            <a:schemeClr val="bg1"/>
          </a:solidFill>
        </p:grpSpPr>
        <p:sp>
          <p:nvSpPr>
            <p:cNvPr id="44" name="Freeform 12"/>
            <p:cNvSpPr>
              <a:spLocks noEditPoints="1"/>
            </p:cNvSpPr>
            <p:nvPr/>
          </p:nvSpPr>
          <p:spPr bwMode="auto">
            <a:xfrm>
              <a:off x="5280025" y="1222375"/>
              <a:ext cx="284163" cy="360363"/>
            </a:xfrm>
            <a:custGeom>
              <a:avLst/>
              <a:gdLst>
                <a:gd name="T0" fmla="*/ 0 w 179"/>
                <a:gd name="T1" fmla="*/ 0 h 227"/>
                <a:gd name="T2" fmla="*/ 0 w 179"/>
                <a:gd name="T3" fmla="*/ 227 h 227"/>
                <a:gd name="T4" fmla="*/ 90 w 179"/>
                <a:gd name="T5" fmla="*/ 161 h 227"/>
                <a:gd name="T6" fmla="*/ 179 w 179"/>
                <a:gd name="T7" fmla="*/ 227 h 227"/>
                <a:gd name="T8" fmla="*/ 179 w 179"/>
                <a:gd name="T9" fmla="*/ 0 h 227"/>
                <a:gd name="T10" fmla="*/ 0 w 179"/>
                <a:gd name="T11" fmla="*/ 0 h 227"/>
                <a:gd name="T12" fmla="*/ 170 w 179"/>
                <a:gd name="T13" fmla="*/ 208 h 227"/>
                <a:gd name="T14" fmla="*/ 94 w 179"/>
                <a:gd name="T15" fmla="*/ 154 h 227"/>
                <a:gd name="T16" fmla="*/ 90 w 179"/>
                <a:gd name="T17" fmla="*/ 149 h 227"/>
                <a:gd name="T18" fmla="*/ 82 w 179"/>
                <a:gd name="T19" fmla="*/ 154 h 227"/>
                <a:gd name="T20" fmla="*/ 9 w 179"/>
                <a:gd name="T21" fmla="*/ 208 h 227"/>
                <a:gd name="T22" fmla="*/ 9 w 179"/>
                <a:gd name="T23" fmla="*/ 9 h 227"/>
                <a:gd name="T24" fmla="*/ 170 w 179"/>
                <a:gd name="T25" fmla="*/ 9 h 227"/>
                <a:gd name="T26" fmla="*/ 170 w 179"/>
                <a:gd name="T27" fmla="*/ 20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9" h="227">
                  <a:moveTo>
                    <a:pt x="0" y="0"/>
                  </a:moveTo>
                  <a:lnTo>
                    <a:pt x="0" y="227"/>
                  </a:lnTo>
                  <a:lnTo>
                    <a:pt x="90" y="161"/>
                  </a:lnTo>
                  <a:lnTo>
                    <a:pt x="179" y="227"/>
                  </a:lnTo>
                  <a:lnTo>
                    <a:pt x="179" y="0"/>
                  </a:lnTo>
                  <a:lnTo>
                    <a:pt x="0" y="0"/>
                  </a:lnTo>
                  <a:close/>
                  <a:moveTo>
                    <a:pt x="170" y="208"/>
                  </a:moveTo>
                  <a:lnTo>
                    <a:pt x="94" y="154"/>
                  </a:lnTo>
                  <a:lnTo>
                    <a:pt x="90" y="149"/>
                  </a:lnTo>
                  <a:lnTo>
                    <a:pt x="82" y="154"/>
                  </a:lnTo>
                  <a:lnTo>
                    <a:pt x="9" y="208"/>
                  </a:lnTo>
                  <a:lnTo>
                    <a:pt x="9" y="9"/>
                  </a:lnTo>
                  <a:lnTo>
                    <a:pt x="170" y="9"/>
                  </a:lnTo>
                  <a:lnTo>
                    <a:pt x="170" y="2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45" name="Rectangle 13"/>
            <p:cNvSpPr>
              <a:spLocks noChangeArrowheads="1"/>
            </p:cNvSpPr>
            <p:nvPr/>
          </p:nvSpPr>
          <p:spPr bwMode="auto">
            <a:xfrm>
              <a:off x="5354638" y="1312863"/>
              <a:ext cx="13493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46" name="Rectangle 14"/>
            <p:cNvSpPr>
              <a:spLocks noChangeArrowheads="1"/>
            </p:cNvSpPr>
            <p:nvPr/>
          </p:nvSpPr>
          <p:spPr bwMode="auto">
            <a:xfrm>
              <a:off x="5354638" y="1371600"/>
              <a:ext cx="134938"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grpSp>
      <p:sp>
        <p:nvSpPr>
          <p:cNvPr id="47" name="Freeform 15"/>
          <p:cNvSpPr>
            <a:spLocks noEditPoints="1"/>
          </p:cNvSpPr>
          <p:nvPr/>
        </p:nvSpPr>
        <p:spPr bwMode="auto">
          <a:xfrm>
            <a:off x="7045644" y="1220165"/>
            <a:ext cx="374144" cy="361243"/>
          </a:xfrm>
          <a:custGeom>
            <a:avLst/>
            <a:gdLst>
              <a:gd name="T0" fmla="*/ 210374 w 237"/>
              <a:gd name="T1" fmla="*/ 2337 h 229"/>
              <a:gd name="T2" fmla="*/ 210374 w 237"/>
              <a:gd name="T3" fmla="*/ 2337 h 229"/>
              <a:gd name="T4" fmla="*/ 204531 w 237"/>
              <a:gd name="T5" fmla="*/ 0 h 229"/>
              <a:gd name="T6" fmla="*/ 199856 w 237"/>
              <a:gd name="T7" fmla="*/ 2337 h 229"/>
              <a:gd name="T8" fmla="*/ 199856 w 237"/>
              <a:gd name="T9" fmla="*/ 2337 h 229"/>
              <a:gd name="T10" fmla="*/ 139081 w 237"/>
              <a:gd name="T11" fmla="*/ 32725 h 229"/>
              <a:gd name="T12" fmla="*/ 78306 w 237"/>
              <a:gd name="T13" fmla="*/ 4675 h 229"/>
              <a:gd name="T14" fmla="*/ 78306 w 237"/>
              <a:gd name="T15" fmla="*/ 2337 h 229"/>
              <a:gd name="T16" fmla="*/ 72462 w 237"/>
              <a:gd name="T17" fmla="*/ 0 h 229"/>
              <a:gd name="T18" fmla="*/ 66619 w 237"/>
              <a:gd name="T19" fmla="*/ 2337 h 229"/>
              <a:gd name="T20" fmla="*/ 66619 w 237"/>
              <a:gd name="T21" fmla="*/ 2337 h 229"/>
              <a:gd name="T22" fmla="*/ 0 w 237"/>
              <a:gd name="T23" fmla="*/ 35062 h 229"/>
              <a:gd name="T24" fmla="*/ 0 w 237"/>
              <a:gd name="T25" fmla="*/ 267643 h 229"/>
              <a:gd name="T26" fmla="*/ 72462 w 237"/>
              <a:gd name="T27" fmla="*/ 232581 h 229"/>
              <a:gd name="T28" fmla="*/ 130900 w 237"/>
              <a:gd name="T29" fmla="*/ 262968 h 229"/>
              <a:gd name="T30" fmla="*/ 133237 w 237"/>
              <a:gd name="T31" fmla="*/ 262968 h 229"/>
              <a:gd name="T32" fmla="*/ 139081 w 237"/>
              <a:gd name="T33" fmla="*/ 265306 h 229"/>
              <a:gd name="T34" fmla="*/ 143756 w 237"/>
              <a:gd name="T35" fmla="*/ 262968 h 229"/>
              <a:gd name="T36" fmla="*/ 147262 w 237"/>
              <a:gd name="T37" fmla="*/ 262968 h 229"/>
              <a:gd name="T38" fmla="*/ 204531 w 237"/>
              <a:gd name="T39" fmla="*/ 232581 h 229"/>
              <a:gd name="T40" fmla="*/ 276993 w 237"/>
              <a:gd name="T41" fmla="*/ 267643 h 229"/>
              <a:gd name="T42" fmla="*/ 276993 w 237"/>
              <a:gd name="T43" fmla="*/ 35062 h 229"/>
              <a:gd name="T44" fmla="*/ 210374 w 237"/>
              <a:gd name="T45" fmla="*/ 2337 h 229"/>
              <a:gd name="T46" fmla="*/ 66619 w 237"/>
              <a:gd name="T47" fmla="*/ 223231 h 229"/>
              <a:gd name="T48" fmla="*/ 11687 w 237"/>
              <a:gd name="T49" fmla="*/ 251281 h 229"/>
              <a:gd name="T50" fmla="*/ 11687 w 237"/>
              <a:gd name="T51" fmla="*/ 44412 h 229"/>
              <a:gd name="T52" fmla="*/ 66619 w 237"/>
              <a:gd name="T53" fmla="*/ 16362 h 229"/>
              <a:gd name="T54" fmla="*/ 66619 w 237"/>
              <a:gd name="T55" fmla="*/ 223231 h 229"/>
              <a:gd name="T56" fmla="*/ 133237 w 237"/>
              <a:gd name="T57" fmla="*/ 251281 h 229"/>
              <a:gd name="T58" fmla="*/ 78306 w 237"/>
              <a:gd name="T59" fmla="*/ 223231 h 229"/>
              <a:gd name="T60" fmla="*/ 78306 w 237"/>
              <a:gd name="T61" fmla="*/ 16362 h 229"/>
              <a:gd name="T62" fmla="*/ 133237 w 237"/>
              <a:gd name="T63" fmla="*/ 44412 h 229"/>
              <a:gd name="T64" fmla="*/ 133237 w 237"/>
              <a:gd name="T65" fmla="*/ 251281 h 229"/>
              <a:gd name="T66" fmla="*/ 199856 w 237"/>
              <a:gd name="T67" fmla="*/ 223231 h 229"/>
              <a:gd name="T68" fmla="*/ 143756 w 237"/>
              <a:gd name="T69" fmla="*/ 251281 h 229"/>
              <a:gd name="T70" fmla="*/ 143756 w 237"/>
              <a:gd name="T71" fmla="*/ 44412 h 229"/>
              <a:gd name="T72" fmla="*/ 199856 w 237"/>
              <a:gd name="T73" fmla="*/ 16362 h 229"/>
              <a:gd name="T74" fmla="*/ 199856 w 237"/>
              <a:gd name="T75" fmla="*/ 223231 h 229"/>
              <a:gd name="T76" fmla="*/ 265306 w 237"/>
              <a:gd name="T77" fmla="*/ 251281 h 229"/>
              <a:gd name="T78" fmla="*/ 210374 w 237"/>
              <a:gd name="T79" fmla="*/ 223231 h 229"/>
              <a:gd name="T80" fmla="*/ 210374 w 237"/>
              <a:gd name="T81" fmla="*/ 16362 h 229"/>
              <a:gd name="T82" fmla="*/ 265306 w 237"/>
              <a:gd name="T83" fmla="*/ 44412 h 229"/>
              <a:gd name="T84" fmla="*/ 265306 w 237"/>
              <a:gd name="T85" fmla="*/ 251281 h 22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37" h="229">
                <a:moveTo>
                  <a:pt x="180" y="2"/>
                </a:moveTo>
                <a:lnTo>
                  <a:pt x="180" y="2"/>
                </a:lnTo>
                <a:lnTo>
                  <a:pt x="175" y="0"/>
                </a:lnTo>
                <a:lnTo>
                  <a:pt x="171" y="2"/>
                </a:lnTo>
                <a:lnTo>
                  <a:pt x="119" y="28"/>
                </a:lnTo>
                <a:lnTo>
                  <a:pt x="67" y="4"/>
                </a:lnTo>
                <a:lnTo>
                  <a:pt x="67" y="2"/>
                </a:lnTo>
                <a:lnTo>
                  <a:pt x="62" y="0"/>
                </a:lnTo>
                <a:lnTo>
                  <a:pt x="57" y="2"/>
                </a:lnTo>
                <a:lnTo>
                  <a:pt x="0" y="30"/>
                </a:lnTo>
                <a:lnTo>
                  <a:pt x="0" y="229"/>
                </a:lnTo>
                <a:lnTo>
                  <a:pt x="62" y="199"/>
                </a:lnTo>
                <a:lnTo>
                  <a:pt x="112" y="225"/>
                </a:lnTo>
                <a:lnTo>
                  <a:pt x="114" y="225"/>
                </a:lnTo>
                <a:lnTo>
                  <a:pt x="119" y="227"/>
                </a:lnTo>
                <a:lnTo>
                  <a:pt x="123" y="225"/>
                </a:lnTo>
                <a:lnTo>
                  <a:pt x="126" y="225"/>
                </a:lnTo>
                <a:lnTo>
                  <a:pt x="175" y="199"/>
                </a:lnTo>
                <a:lnTo>
                  <a:pt x="237" y="229"/>
                </a:lnTo>
                <a:lnTo>
                  <a:pt x="237" y="30"/>
                </a:lnTo>
                <a:lnTo>
                  <a:pt x="180" y="2"/>
                </a:lnTo>
                <a:close/>
                <a:moveTo>
                  <a:pt x="57" y="191"/>
                </a:moveTo>
                <a:lnTo>
                  <a:pt x="10" y="215"/>
                </a:lnTo>
                <a:lnTo>
                  <a:pt x="10" y="38"/>
                </a:lnTo>
                <a:lnTo>
                  <a:pt x="57" y="14"/>
                </a:lnTo>
                <a:lnTo>
                  <a:pt x="57" y="191"/>
                </a:lnTo>
                <a:close/>
                <a:moveTo>
                  <a:pt x="114" y="215"/>
                </a:moveTo>
                <a:lnTo>
                  <a:pt x="67" y="191"/>
                </a:lnTo>
                <a:lnTo>
                  <a:pt x="67" y="14"/>
                </a:lnTo>
                <a:lnTo>
                  <a:pt x="114" y="38"/>
                </a:lnTo>
                <a:lnTo>
                  <a:pt x="114" y="215"/>
                </a:lnTo>
                <a:close/>
                <a:moveTo>
                  <a:pt x="171" y="191"/>
                </a:moveTo>
                <a:lnTo>
                  <a:pt x="123" y="215"/>
                </a:lnTo>
                <a:lnTo>
                  <a:pt x="123" y="38"/>
                </a:lnTo>
                <a:lnTo>
                  <a:pt x="171" y="14"/>
                </a:lnTo>
                <a:lnTo>
                  <a:pt x="171" y="191"/>
                </a:lnTo>
                <a:close/>
                <a:moveTo>
                  <a:pt x="227" y="215"/>
                </a:moveTo>
                <a:lnTo>
                  <a:pt x="180" y="191"/>
                </a:lnTo>
                <a:lnTo>
                  <a:pt x="180" y="14"/>
                </a:lnTo>
                <a:lnTo>
                  <a:pt x="227" y="38"/>
                </a:lnTo>
                <a:lnTo>
                  <a:pt x="227" y="215"/>
                </a:lnTo>
                <a:close/>
              </a:path>
            </a:pathLst>
          </a:custGeom>
          <a:solidFill>
            <a:schemeClr val="bg1"/>
          </a:solidFill>
          <a:ln>
            <a:noFill/>
          </a:ln>
        </p:spPr>
        <p:txBody>
          <a:bodyPr/>
          <a:lstStyle/>
          <a:p>
            <a:endParaRPr lang="zh-CN" altLang="en-US"/>
          </a:p>
        </p:txBody>
      </p:sp>
      <p:grpSp>
        <p:nvGrpSpPr>
          <p:cNvPr id="48" name="组合 47"/>
          <p:cNvGrpSpPr/>
          <p:nvPr/>
        </p:nvGrpSpPr>
        <p:grpSpPr>
          <a:xfrm>
            <a:off x="8389178" y="1200329"/>
            <a:ext cx="345105" cy="389431"/>
            <a:chOff x="7940675" y="1192213"/>
            <a:chExt cx="346075" cy="390525"/>
          </a:xfrm>
          <a:solidFill>
            <a:schemeClr val="bg1"/>
          </a:solidFill>
        </p:grpSpPr>
        <p:sp>
          <p:nvSpPr>
            <p:cNvPr id="49" name="Freeform 16"/>
            <p:cNvSpPr>
              <a:spLocks noEditPoints="1"/>
            </p:cNvSpPr>
            <p:nvPr/>
          </p:nvSpPr>
          <p:spPr bwMode="auto">
            <a:xfrm>
              <a:off x="7940675" y="1192213"/>
              <a:ext cx="346075" cy="346075"/>
            </a:xfrm>
            <a:custGeom>
              <a:avLst/>
              <a:gdLst>
                <a:gd name="T0" fmla="*/ 80 w 92"/>
                <a:gd name="T1" fmla="*/ 74 h 92"/>
                <a:gd name="T2" fmla="*/ 80 w 92"/>
                <a:gd name="T3" fmla="*/ 42 h 92"/>
                <a:gd name="T4" fmla="*/ 52 w 92"/>
                <a:gd name="T5" fmla="*/ 8 h 92"/>
                <a:gd name="T6" fmla="*/ 52 w 92"/>
                <a:gd name="T7" fmla="*/ 4 h 92"/>
                <a:gd name="T8" fmla="*/ 48 w 92"/>
                <a:gd name="T9" fmla="*/ 0 h 92"/>
                <a:gd name="T10" fmla="*/ 44 w 92"/>
                <a:gd name="T11" fmla="*/ 0 h 92"/>
                <a:gd name="T12" fmla="*/ 40 w 92"/>
                <a:gd name="T13" fmla="*/ 4 h 92"/>
                <a:gd name="T14" fmla="*/ 40 w 92"/>
                <a:gd name="T15" fmla="*/ 8 h 92"/>
                <a:gd name="T16" fmla="*/ 12 w 92"/>
                <a:gd name="T17" fmla="*/ 42 h 92"/>
                <a:gd name="T18" fmla="*/ 12 w 92"/>
                <a:gd name="T19" fmla="*/ 74 h 92"/>
                <a:gd name="T20" fmla="*/ 0 w 92"/>
                <a:gd name="T21" fmla="*/ 85 h 92"/>
                <a:gd name="T22" fmla="*/ 0 w 92"/>
                <a:gd name="T23" fmla="*/ 92 h 92"/>
                <a:gd name="T24" fmla="*/ 92 w 92"/>
                <a:gd name="T25" fmla="*/ 92 h 92"/>
                <a:gd name="T26" fmla="*/ 92 w 92"/>
                <a:gd name="T27" fmla="*/ 85 h 92"/>
                <a:gd name="T28" fmla="*/ 80 w 92"/>
                <a:gd name="T29" fmla="*/ 74 h 92"/>
                <a:gd name="T30" fmla="*/ 88 w 92"/>
                <a:gd name="T31" fmla="*/ 88 h 92"/>
                <a:gd name="T32" fmla="*/ 4 w 92"/>
                <a:gd name="T33" fmla="*/ 88 h 92"/>
                <a:gd name="T34" fmla="*/ 4 w 92"/>
                <a:gd name="T35" fmla="*/ 87 h 92"/>
                <a:gd name="T36" fmla="*/ 14 w 92"/>
                <a:gd name="T37" fmla="*/ 77 h 92"/>
                <a:gd name="T38" fmla="*/ 16 w 92"/>
                <a:gd name="T39" fmla="*/ 76 h 92"/>
                <a:gd name="T40" fmla="*/ 16 w 92"/>
                <a:gd name="T41" fmla="*/ 74 h 92"/>
                <a:gd name="T42" fmla="*/ 16 w 92"/>
                <a:gd name="T43" fmla="*/ 42 h 92"/>
                <a:gd name="T44" fmla="*/ 46 w 92"/>
                <a:gd name="T45" fmla="*/ 12 h 92"/>
                <a:gd name="T46" fmla="*/ 76 w 92"/>
                <a:gd name="T47" fmla="*/ 42 h 92"/>
                <a:gd name="T48" fmla="*/ 76 w 92"/>
                <a:gd name="T49" fmla="*/ 74 h 92"/>
                <a:gd name="T50" fmla="*/ 76 w 92"/>
                <a:gd name="T51" fmla="*/ 76 h 92"/>
                <a:gd name="T52" fmla="*/ 77 w 92"/>
                <a:gd name="T53" fmla="*/ 77 h 92"/>
                <a:gd name="T54" fmla="*/ 88 w 92"/>
                <a:gd name="T55" fmla="*/ 87 h 92"/>
                <a:gd name="T56" fmla="*/ 88 w 92"/>
                <a:gd name="T57" fmla="*/ 8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2" h="92">
                  <a:moveTo>
                    <a:pt x="80" y="74"/>
                  </a:moveTo>
                  <a:cubicBezTo>
                    <a:pt x="80" y="42"/>
                    <a:pt x="80" y="42"/>
                    <a:pt x="80" y="42"/>
                  </a:cubicBezTo>
                  <a:cubicBezTo>
                    <a:pt x="80" y="25"/>
                    <a:pt x="67" y="11"/>
                    <a:pt x="52" y="8"/>
                  </a:cubicBezTo>
                  <a:cubicBezTo>
                    <a:pt x="52" y="4"/>
                    <a:pt x="52" y="4"/>
                    <a:pt x="52" y="4"/>
                  </a:cubicBezTo>
                  <a:cubicBezTo>
                    <a:pt x="52" y="2"/>
                    <a:pt x="50" y="0"/>
                    <a:pt x="48" y="0"/>
                  </a:cubicBezTo>
                  <a:cubicBezTo>
                    <a:pt x="44" y="0"/>
                    <a:pt x="44" y="0"/>
                    <a:pt x="44" y="0"/>
                  </a:cubicBezTo>
                  <a:cubicBezTo>
                    <a:pt x="41" y="0"/>
                    <a:pt x="40" y="2"/>
                    <a:pt x="40" y="4"/>
                  </a:cubicBezTo>
                  <a:cubicBezTo>
                    <a:pt x="40" y="8"/>
                    <a:pt x="40" y="8"/>
                    <a:pt x="40" y="8"/>
                  </a:cubicBezTo>
                  <a:cubicBezTo>
                    <a:pt x="24" y="11"/>
                    <a:pt x="12" y="25"/>
                    <a:pt x="12" y="42"/>
                  </a:cubicBezTo>
                  <a:cubicBezTo>
                    <a:pt x="12" y="74"/>
                    <a:pt x="12" y="74"/>
                    <a:pt x="12" y="74"/>
                  </a:cubicBezTo>
                  <a:cubicBezTo>
                    <a:pt x="0" y="85"/>
                    <a:pt x="0" y="85"/>
                    <a:pt x="0" y="85"/>
                  </a:cubicBezTo>
                  <a:cubicBezTo>
                    <a:pt x="0" y="92"/>
                    <a:pt x="0" y="92"/>
                    <a:pt x="0" y="92"/>
                  </a:cubicBezTo>
                  <a:cubicBezTo>
                    <a:pt x="92" y="92"/>
                    <a:pt x="92" y="92"/>
                    <a:pt x="92" y="92"/>
                  </a:cubicBezTo>
                  <a:cubicBezTo>
                    <a:pt x="92" y="85"/>
                    <a:pt x="92" y="85"/>
                    <a:pt x="92" y="85"/>
                  </a:cubicBezTo>
                  <a:lnTo>
                    <a:pt x="80" y="74"/>
                  </a:lnTo>
                  <a:close/>
                  <a:moveTo>
                    <a:pt x="88" y="88"/>
                  </a:moveTo>
                  <a:cubicBezTo>
                    <a:pt x="4" y="88"/>
                    <a:pt x="4" y="88"/>
                    <a:pt x="4" y="88"/>
                  </a:cubicBezTo>
                  <a:cubicBezTo>
                    <a:pt x="4" y="87"/>
                    <a:pt x="4" y="87"/>
                    <a:pt x="4" y="87"/>
                  </a:cubicBezTo>
                  <a:cubicBezTo>
                    <a:pt x="14" y="77"/>
                    <a:pt x="14" y="77"/>
                    <a:pt x="14" y="77"/>
                  </a:cubicBezTo>
                  <a:cubicBezTo>
                    <a:pt x="16" y="76"/>
                    <a:pt x="16" y="76"/>
                    <a:pt x="16" y="76"/>
                  </a:cubicBezTo>
                  <a:cubicBezTo>
                    <a:pt x="16" y="74"/>
                    <a:pt x="16" y="74"/>
                    <a:pt x="16" y="74"/>
                  </a:cubicBezTo>
                  <a:cubicBezTo>
                    <a:pt x="16" y="42"/>
                    <a:pt x="16" y="42"/>
                    <a:pt x="16" y="42"/>
                  </a:cubicBezTo>
                  <a:cubicBezTo>
                    <a:pt x="16" y="25"/>
                    <a:pt x="29" y="12"/>
                    <a:pt x="46" y="12"/>
                  </a:cubicBezTo>
                  <a:cubicBezTo>
                    <a:pt x="62" y="12"/>
                    <a:pt x="76" y="25"/>
                    <a:pt x="76" y="42"/>
                  </a:cubicBezTo>
                  <a:cubicBezTo>
                    <a:pt x="76" y="74"/>
                    <a:pt x="76" y="74"/>
                    <a:pt x="76" y="74"/>
                  </a:cubicBezTo>
                  <a:cubicBezTo>
                    <a:pt x="76" y="76"/>
                    <a:pt x="76" y="76"/>
                    <a:pt x="76" y="76"/>
                  </a:cubicBezTo>
                  <a:cubicBezTo>
                    <a:pt x="77" y="77"/>
                    <a:pt x="77" y="77"/>
                    <a:pt x="77" y="77"/>
                  </a:cubicBezTo>
                  <a:cubicBezTo>
                    <a:pt x="88" y="87"/>
                    <a:pt x="88" y="87"/>
                    <a:pt x="88" y="87"/>
                  </a:cubicBezTo>
                  <a:lnTo>
                    <a:pt x="88"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50" name="Freeform 17"/>
            <p:cNvSpPr>
              <a:spLocks/>
            </p:cNvSpPr>
            <p:nvPr/>
          </p:nvSpPr>
          <p:spPr bwMode="auto">
            <a:xfrm>
              <a:off x="8083550" y="1552575"/>
              <a:ext cx="60325" cy="30163"/>
            </a:xfrm>
            <a:custGeom>
              <a:avLst/>
              <a:gdLst>
                <a:gd name="T0" fmla="*/ 8 w 16"/>
                <a:gd name="T1" fmla="*/ 8 h 8"/>
                <a:gd name="T2" fmla="*/ 16 w 16"/>
                <a:gd name="T3" fmla="*/ 0 h 8"/>
                <a:gd name="T4" fmla="*/ 0 w 16"/>
                <a:gd name="T5" fmla="*/ 0 h 8"/>
                <a:gd name="T6" fmla="*/ 8 w 16"/>
                <a:gd name="T7" fmla="*/ 8 h 8"/>
              </a:gdLst>
              <a:ahLst/>
              <a:cxnLst>
                <a:cxn ang="0">
                  <a:pos x="T0" y="T1"/>
                </a:cxn>
                <a:cxn ang="0">
                  <a:pos x="T2" y="T3"/>
                </a:cxn>
                <a:cxn ang="0">
                  <a:pos x="T4" y="T5"/>
                </a:cxn>
                <a:cxn ang="0">
                  <a:pos x="T6" y="T7"/>
                </a:cxn>
              </a:cxnLst>
              <a:rect l="0" t="0" r="r" b="b"/>
              <a:pathLst>
                <a:path w="16" h="8">
                  <a:moveTo>
                    <a:pt x="8" y="8"/>
                  </a:moveTo>
                  <a:cubicBezTo>
                    <a:pt x="12" y="8"/>
                    <a:pt x="16" y="4"/>
                    <a:pt x="16" y="0"/>
                  </a:cubicBezTo>
                  <a:cubicBezTo>
                    <a:pt x="0" y="0"/>
                    <a:pt x="0" y="0"/>
                    <a:pt x="0" y="0"/>
                  </a:cubicBezTo>
                  <a:cubicBezTo>
                    <a:pt x="0" y="4"/>
                    <a:pt x="3" y="8"/>
                    <a:pt x="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51" name="组合 50"/>
          <p:cNvGrpSpPr/>
          <p:nvPr/>
        </p:nvGrpSpPr>
        <p:grpSpPr>
          <a:xfrm>
            <a:off x="9730026" y="1233573"/>
            <a:ext cx="389431" cy="375184"/>
            <a:chOff x="9285288" y="1225550"/>
            <a:chExt cx="390525" cy="376238"/>
          </a:xfrm>
          <a:solidFill>
            <a:schemeClr val="bg1"/>
          </a:solidFill>
        </p:grpSpPr>
        <p:sp>
          <p:nvSpPr>
            <p:cNvPr id="52" name="Oval 18"/>
            <p:cNvSpPr>
              <a:spLocks noChangeArrowheads="1"/>
            </p:cNvSpPr>
            <p:nvPr/>
          </p:nvSpPr>
          <p:spPr bwMode="auto">
            <a:xfrm>
              <a:off x="9345613" y="1360488"/>
              <a:ext cx="30163"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53" name="Oval 19"/>
            <p:cNvSpPr>
              <a:spLocks noChangeArrowheads="1"/>
            </p:cNvSpPr>
            <p:nvPr/>
          </p:nvSpPr>
          <p:spPr bwMode="auto">
            <a:xfrm>
              <a:off x="9390063" y="1360488"/>
              <a:ext cx="30163"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54" name="Freeform 20"/>
            <p:cNvSpPr>
              <a:spLocks noEditPoints="1"/>
            </p:cNvSpPr>
            <p:nvPr/>
          </p:nvSpPr>
          <p:spPr bwMode="auto">
            <a:xfrm>
              <a:off x="9285288" y="1225550"/>
              <a:ext cx="390525" cy="376238"/>
            </a:xfrm>
            <a:custGeom>
              <a:avLst/>
              <a:gdLst>
                <a:gd name="T0" fmla="*/ 102 w 104"/>
                <a:gd name="T1" fmla="*/ 20 h 100"/>
                <a:gd name="T2" fmla="*/ 80 w 104"/>
                <a:gd name="T3" fmla="*/ 20 h 100"/>
                <a:gd name="T4" fmla="*/ 80 w 104"/>
                <a:gd name="T5" fmla="*/ 0 h 100"/>
                <a:gd name="T6" fmla="*/ 24 w 104"/>
                <a:gd name="T7" fmla="*/ 0 h 100"/>
                <a:gd name="T8" fmla="*/ 24 w 104"/>
                <a:gd name="T9" fmla="*/ 20 h 100"/>
                <a:gd name="T10" fmla="*/ 2 w 104"/>
                <a:gd name="T11" fmla="*/ 20 h 100"/>
                <a:gd name="T12" fmla="*/ 0 w 104"/>
                <a:gd name="T13" fmla="*/ 22 h 100"/>
                <a:gd name="T14" fmla="*/ 0 w 104"/>
                <a:gd name="T15" fmla="*/ 82 h 100"/>
                <a:gd name="T16" fmla="*/ 2 w 104"/>
                <a:gd name="T17" fmla="*/ 84 h 100"/>
                <a:gd name="T18" fmla="*/ 24 w 104"/>
                <a:gd name="T19" fmla="*/ 84 h 100"/>
                <a:gd name="T20" fmla="*/ 24 w 104"/>
                <a:gd name="T21" fmla="*/ 100 h 100"/>
                <a:gd name="T22" fmla="*/ 80 w 104"/>
                <a:gd name="T23" fmla="*/ 100 h 100"/>
                <a:gd name="T24" fmla="*/ 80 w 104"/>
                <a:gd name="T25" fmla="*/ 84 h 100"/>
                <a:gd name="T26" fmla="*/ 102 w 104"/>
                <a:gd name="T27" fmla="*/ 84 h 100"/>
                <a:gd name="T28" fmla="*/ 104 w 104"/>
                <a:gd name="T29" fmla="*/ 82 h 100"/>
                <a:gd name="T30" fmla="*/ 104 w 104"/>
                <a:gd name="T31" fmla="*/ 22 h 100"/>
                <a:gd name="T32" fmla="*/ 102 w 104"/>
                <a:gd name="T33" fmla="*/ 20 h 100"/>
                <a:gd name="T34" fmla="*/ 28 w 104"/>
                <a:gd name="T35" fmla="*/ 4 h 100"/>
                <a:gd name="T36" fmla="*/ 76 w 104"/>
                <a:gd name="T37" fmla="*/ 4 h 100"/>
                <a:gd name="T38" fmla="*/ 76 w 104"/>
                <a:gd name="T39" fmla="*/ 20 h 100"/>
                <a:gd name="T40" fmla="*/ 28 w 104"/>
                <a:gd name="T41" fmla="*/ 20 h 100"/>
                <a:gd name="T42" fmla="*/ 28 w 104"/>
                <a:gd name="T43" fmla="*/ 4 h 100"/>
                <a:gd name="T44" fmla="*/ 76 w 104"/>
                <a:gd name="T45" fmla="*/ 96 h 100"/>
                <a:gd name="T46" fmla="*/ 28 w 104"/>
                <a:gd name="T47" fmla="*/ 96 h 100"/>
                <a:gd name="T48" fmla="*/ 28 w 104"/>
                <a:gd name="T49" fmla="*/ 60 h 100"/>
                <a:gd name="T50" fmla="*/ 76 w 104"/>
                <a:gd name="T51" fmla="*/ 60 h 100"/>
                <a:gd name="T52" fmla="*/ 76 w 104"/>
                <a:gd name="T53" fmla="*/ 96 h 100"/>
                <a:gd name="T54" fmla="*/ 100 w 104"/>
                <a:gd name="T55" fmla="*/ 80 h 100"/>
                <a:gd name="T56" fmla="*/ 80 w 104"/>
                <a:gd name="T57" fmla="*/ 80 h 100"/>
                <a:gd name="T58" fmla="*/ 80 w 104"/>
                <a:gd name="T59" fmla="*/ 56 h 100"/>
                <a:gd name="T60" fmla="*/ 24 w 104"/>
                <a:gd name="T61" fmla="*/ 56 h 100"/>
                <a:gd name="T62" fmla="*/ 24 w 104"/>
                <a:gd name="T63" fmla="*/ 80 h 100"/>
                <a:gd name="T64" fmla="*/ 4 w 104"/>
                <a:gd name="T65" fmla="*/ 80 h 100"/>
                <a:gd name="T66" fmla="*/ 4 w 104"/>
                <a:gd name="T67" fmla="*/ 24 h 100"/>
                <a:gd name="T68" fmla="*/ 24 w 104"/>
                <a:gd name="T69" fmla="*/ 24 h 100"/>
                <a:gd name="T70" fmla="*/ 80 w 104"/>
                <a:gd name="T71" fmla="*/ 24 h 100"/>
                <a:gd name="T72" fmla="*/ 100 w 104"/>
                <a:gd name="T73" fmla="*/ 24 h 100"/>
                <a:gd name="T74" fmla="*/ 100 w 104"/>
                <a:gd name="T75" fmla="*/ 8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0">
                  <a:moveTo>
                    <a:pt x="102" y="20"/>
                  </a:moveTo>
                  <a:cubicBezTo>
                    <a:pt x="80" y="20"/>
                    <a:pt x="80" y="20"/>
                    <a:pt x="80" y="20"/>
                  </a:cubicBezTo>
                  <a:cubicBezTo>
                    <a:pt x="80" y="0"/>
                    <a:pt x="80" y="0"/>
                    <a:pt x="80" y="0"/>
                  </a:cubicBezTo>
                  <a:cubicBezTo>
                    <a:pt x="24" y="0"/>
                    <a:pt x="24" y="0"/>
                    <a:pt x="24" y="0"/>
                  </a:cubicBezTo>
                  <a:cubicBezTo>
                    <a:pt x="24" y="20"/>
                    <a:pt x="24" y="20"/>
                    <a:pt x="24" y="20"/>
                  </a:cubicBezTo>
                  <a:cubicBezTo>
                    <a:pt x="2" y="20"/>
                    <a:pt x="2" y="20"/>
                    <a:pt x="2" y="20"/>
                  </a:cubicBezTo>
                  <a:cubicBezTo>
                    <a:pt x="1" y="20"/>
                    <a:pt x="0" y="21"/>
                    <a:pt x="0" y="22"/>
                  </a:cubicBezTo>
                  <a:cubicBezTo>
                    <a:pt x="0" y="82"/>
                    <a:pt x="0" y="82"/>
                    <a:pt x="0" y="82"/>
                  </a:cubicBezTo>
                  <a:cubicBezTo>
                    <a:pt x="0" y="83"/>
                    <a:pt x="1" y="84"/>
                    <a:pt x="2" y="84"/>
                  </a:cubicBezTo>
                  <a:cubicBezTo>
                    <a:pt x="24" y="84"/>
                    <a:pt x="24" y="84"/>
                    <a:pt x="24" y="84"/>
                  </a:cubicBezTo>
                  <a:cubicBezTo>
                    <a:pt x="24" y="100"/>
                    <a:pt x="24" y="100"/>
                    <a:pt x="24" y="100"/>
                  </a:cubicBezTo>
                  <a:cubicBezTo>
                    <a:pt x="80" y="100"/>
                    <a:pt x="80" y="100"/>
                    <a:pt x="80" y="100"/>
                  </a:cubicBezTo>
                  <a:cubicBezTo>
                    <a:pt x="80" y="84"/>
                    <a:pt x="80" y="84"/>
                    <a:pt x="80" y="84"/>
                  </a:cubicBezTo>
                  <a:cubicBezTo>
                    <a:pt x="102" y="84"/>
                    <a:pt x="102" y="84"/>
                    <a:pt x="102" y="84"/>
                  </a:cubicBezTo>
                  <a:cubicBezTo>
                    <a:pt x="103" y="84"/>
                    <a:pt x="104" y="83"/>
                    <a:pt x="104" y="82"/>
                  </a:cubicBezTo>
                  <a:cubicBezTo>
                    <a:pt x="104" y="22"/>
                    <a:pt x="104" y="22"/>
                    <a:pt x="104" y="22"/>
                  </a:cubicBezTo>
                  <a:cubicBezTo>
                    <a:pt x="104" y="21"/>
                    <a:pt x="103" y="20"/>
                    <a:pt x="102" y="20"/>
                  </a:cubicBezTo>
                  <a:close/>
                  <a:moveTo>
                    <a:pt x="28" y="4"/>
                  </a:moveTo>
                  <a:cubicBezTo>
                    <a:pt x="76" y="4"/>
                    <a:pt x="76" y="4"/>
                    <a:pt x="76" y="4"/>
                  </a:cubicBezTo>
                  <a:cubicBezTo>
                    <a:pt x="76" y="20"/>
                    <a:pt x="76" y="20"/>
                    <a:pt x="76" y="20"/>
                  </a:cubicBezTo>
                  <a:cubicBezTo>
                    <a:pt x="28" y="20"/>
                    <a:pt x="28" y="20"/>
                    <a:pt x="28" y="20"/>
                  </a:cubicBezTo>
                  <a:lnTo>
                    <a:pt x="28" y="4"/>
                  </a:lnTo>
                  <a:close/>
                  <a:moveTo>
                    <a:pt x="76" y="96"/>
                  </a:moveTo>
                  <a:cubicBezTo>
                    <a:pt x="28" y="96"/>
                    <a:pt x="28" y="96"/>
                    <a:pt x="28" y="96"/>
                  </a:cubicBezTo>
                  <a:cubicBezTo>
                    <a:pt x="28" y="60"/>
                    <a:pt x="28" y="60"/>
                    <a:pt x="28" y="60"/>
                  </a:cubicBezTo>
                  <a:cubicBezTo>
                    <a:pt x="76" y="60"/>
                    <a:pt x="76" y="60"/>
                    <a:pt x="76" y="60"/>
                  </a:cubicBezTo>
                  <a:lnTo>
                    <a:pt x="76" y="96"/>
                  </a:lnTo>
                  <a:close/>
                  <a:moveTo>
                    <a:pt x="100" y="80"/>
                  </a:moveTo>
                  <a:cubicBezTo>
                    <a:pt x="80" y="80"/>
                    <a:pt x="80" y="80"/>
                    <a:pt x="80" y="80"/>
                  </a:cubicBezTo>
                  <a:cubicBezTo>
                    <a:pt x="80" y="56"/>
                    <a:pt x="80" y="56"/>
                    <a:pt x="80" y="56"/>
                  </a:cubicBezTo>
                  <a:cubicBezTo>
                    <a:pt x="24" y="56"/>
                    <a:pt x="24" y="56"/>
                    <a:pt x="24" y="56"/>
                  </a:cubicBezTo>
                  <a:cubicBezTo>
                    <a:pt x="24" y="80"/>
                    <a:pt x="24" y="80"/>
                    <a:pt x="24" y="80"/>
                  </a:cubicBezTo>
                  <a:cubicBezTo>
                    <a:pt x="4" y="80"/>
                    <a:pt x="4" y="80"/>
                    <a:pt x="4" y="80"/>
                  </a:cubicBezTo>
                  <a:cubicBezTo>
                    <a:pt x="4" y="24"/>
                    <a:pt x="4" y="24"/>
                    <a:pt x="4" y="24"/>
                  </a:cubicBezTo>
                  <a:cubicBezTo>
                    <a:pt x="24" y="24"/>
                    <a:pt x="24" y="24"/>
                    <a:pt x="24" y="24"/>
                  </a:cubicBezTo>
                  <a:cubicBezTo>
                    <a:pt x="80" y="24"/>
                    <a:pt x="80" y="24"/>
                    <a:pt x="80" y="24"/>
                  </a:cubicBezTo>
                  <a:cubicBezTo>
                    <a:pt x="100" y="24"/>
                    <a:pt x="100" y="24"/>
                    <a:pt x="100" y="24"/>
                  </a:cubicBezTo>
                  <a:lnTo>
                    <a:pt x="10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55" name="Freeform 21"/>
          <p:cNvSpPr>
            <a:spLocks noEditPoints="1"/>
          </p:cNvSpPr>
          <p:nvPr/>
        </p:nvSpPr>
        <p:spPr bwMode="auto">
          <a:xfrm>
            <a:off x="11032214" y="1196513"/>
            <a:ext cx="417149" cy="423599"/>
          </a:xfrm>
          <a:custGeom>
            <a:avLst/>
            <a:gdLst>
              <a:gd name="T0" fmla="*/ 307380 w 111"/>
              <a:gd name="T1" fmla="*/ 49894 h 113"/>
              <a:gd name="T2" fmla="*/ 263073 w 111"/>
              <a:gd name="T3" fmla="*/ 8316 h 113"/>
              <a:gd name="T4" fmla="*/ 251996 w 111"/>
              <a:gd name="T5" fmla="*/ 16631 h 113"/>
              <a:gd name="T6" fmla="*/ 238150 w 111"/>
              <a:gd name="T7" fmla="*/ 2772 h 113"/>
              <a:gd name="T8" fmla="*/ 229843 w 111"/>
              <a:gd name="T9" fmla="*/ 2772 h 113"/>
              <a:gd name="T10" fmla="*/ 141229 w 111"/>
              <a:gd name="T11" fmla="*/ 91472 h 113"/>
              <a:gd name="T12" fmla="*/ 141229 w 111"/>
              <a:gd name="T13" fmla="*/ 99788 h 113"/>
              <a:gd name="T14" fmla="*/ 143998 w 111"/>
              <a:gd name="T15" fmla="*/ 102560 h 113"/>
              <a:gd name="T16" fmla="*/ 149536 w 111"/>
              <a:gd name="T17" fmla="*/ 99788 h 113"/>
              <a:gd name="T18" fmla="*/ 235381 w 111"/>
              <a:gd name="T19" fmla="*/ 13859 h 113"/>
              <a:gd name="T20" fmla="*/ 246458 w 111"/>
              <a:gd name="T21" fmla="*/ 24947 h 113"/>
              <a:gd name="T22" fmla="*/ 55384 w 111"/>
              <a:gd name="T23" fmla="*/ 216208 h 113"/>
              <a:gd name="T24" fmla="*/ 69230 w 111"/>
              <a:gd name="T25" fmla="*/ 230067 h 113"/>
              <a:gd name="T26" fmla="*/ 49845 w 111"/>
              <a:gd name="T27" fmla="*/ 224523 h 113"/>
              <a:gd name="T28" fmla="*/ 22154 w 111"/>
              <a:gd name="T29" fmla="*/ 235611 h 113"/>
              <a:gd name="T30" fmla="*/ 22154 w 111"/>
              <a:gd name="T31" fmla="*/ 238383 h 113"/>
              <a:gd name="T32" fmla="*/ 19384 w 111"/>
              <a:gd name="T33" fmla="*/ 241155 h 113"/>
              <a:gd name="T34" fmla="*/ 19384 w 111"/>
              <a:gd name="T35" fmla="*/ 241155 h 113"/>
              <a:gd name="T36" fmla="*/ 19384 w 111"/>
              <a:gd name="T37" fmla="*/ 243927 h 113"/>
              <a:gd name="T38" fmla="*/ 0 w 111"/>
              <a:gd name="T39" fmla="*/ 313224 h 113"/>
              <a:gd name="T40" fmla="*/ 5538 w 111"/>
              <a:gd name="T41" fmla="*/ 313224 h 113"/>
              <a:gd name="T42" fmla="*/ 77537 w 111"/>
              <a:gd name="T43" fmla="*/ 291049 h 113"/>
              <a:gd name="T44" fmla="*/ 85845 w 111"/>
              <a:gd name="T45" fmla="*/ 246699 h 113"/>
              <a:gd name="T46" fmla="*/ 99691 w 111"/>
              <a:gd name="T47" fmla="*/ 260558 h 113"/>
              <a:gd name="T48" fmla="*/ 307380 w 111"/>
              <a:gd name="T49" fmla="*/ 49894 h 113"/>
              <a:gd name="T50" fmla="*/ 69230 w 111"/>
              <a:gd name="T51" fmla="*/ 282733 h 113"/>
              <a:gd name="T52" fmla="*/ 22154 w 111"/>
              <a:gd name="T53" fmla="*/ 302136 h 113"/>
              <a:gd name="T54" fmla="*/ 47076 w 111"/>
              <a:gd name="T55" fmla="*/ 277189 h 113"/>
              <a:gd name="T56" fmla="*/ 38769 w 111"/>
              <a:gd name="T57" fmla="*/ 268874 h 113"/>
              <a:gd name="T58" fmla="*/ 13846 w 111"/>
              <a:gd name="T59" fmla="*/ 293821 h 113"/>
              <a:gd name="T60" fmla="*/ 27692 w 111"/>
              <a:gd name="T61" fmla="*/ 249470 h 113"/>
              <a:gd name="T62" fmla="*/ 27692 w 111"/>
              <a:gd name="T63" fmla="*/ 249470 h 113"/>
              <a:gd name="T64" fmla="*/ 27692 w 111"/>
              <a:gd name="T65" fmla="*/ 246699 h 113"/>
              <a:gd name="T66" fmla="*/ 27692 w 111"/>
              <a:gd name="T67" fmla="*/ 246699 h 113"/>
              <a:gd name="T68" fmla="*/ 30461 w 111"/>
              <a:gd name="T69" fmla="*/ 246699 h 113"/>
              <a:gd name="T70" fmla="*/ 30461 w 111"/>
              <a:gd name="T71" fmla="*/ 243927 h 113"/>
              <a:gd name="T72" fmla="*/ 49845 w 111"/>
              <a:gd name="T73" fmla="*/ 235611 h 113"/>
              <a:gd name="T74" fmla="*/ 69230 w 111"/>
              <a:gd name="T75" fmla="*/ 243927 h 113"/>
              <a:gd name="T76" fmla="*/ 69230 w 111"/>
              <a:gd name="T77" fmla="*/ 282733 h 113"/>
              <a:gd name="T78" fmla="*/ 293534 w 111"/>
              <a:gd name="T79" fmla="*/ 49894 h 113"/>
              <a:gd name="T80" fmla="*/ 227074 w 111"/>
              <a:gd name="T81" fmla="*/ 116420 h 113"/>
              <a:gd name="T82" fmla="*/ 199382 w 111"/>
              <a:gd name="T83" fmla="*/ 88701 h 113"/>
              <a:gd name="T84" fmla="*/ 263073 w 111"/>
              <a:gd name="T85" fmla="*/ 22175 h 113"/>
              <a:gd name="T86" fmla="*/ 293534 w 111"/>
              <a:gd name="T87" fmla="*/ 49894 h 113"/>
              <a:gd name="T88" fmla="*/ 191074 w 111"/>
              <a:gd name="T89" fmla="*/ 97016 h 113"/>
              <a:gd name="T90" fmla="*/ 218766 w 111"/>
              <a:gd name="T91" fmla="*/ 124735 h 113"/>
              <a:gd name="T92" fmla="*/ 99691 w 111"/>
              <a:gd name="T93" fmla="*/ 243927 h 113"/>
              <a:gd name="T94" fmla="*/ 71999 w 111"/>
              <a:gd name="T95" fmla="*/ 216208 h 113"/>
              <a:gd name="T96" fmla="*/ 191074 w 111"/>
              <a:gd name="T97" fmla="*/ 97016 h 11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1" h="113">
                <a:moveTo>
                  <a:pt x="111" y="18"/>
                </a:moveTo>
                <a:cubicBezTo>
                  <a:pt x="95" y="3"/>
                  <a:pt x="95" y="3"/>
                  <a:pt x="95" y="3"/>
                </a:cubicBezTo>
                <a:cubicBezTo>
                  <a:pt x="91" y="6"/>
                  <a:pt x="91" y="6"/>
                  <a:pt x="91" y="6"/>
                </a:cubicBezTo>
                <a:cubicBezTo>
                  <a:pt x="86" y="1"/>
                  <a:pt x="86" y="1"/>
                  <a:pt x="86" y="1"/>
                </a:cubicBezTo>
                <a:cubicBezTo>
                  <a:pt x="85" y="0"/>
                  <a:pt x="84" y="0"/>
                  <a:pt x="83" y="1"/>
                </a:cubicBezTo>
                <a:cubicBezTo>
                  <a:pt x="51" y="33"/>
                  <a:pt x="51" y="33"/>
                  <a:pt x="51" y="33"/>
                </a:cubicBezTo>
                <a:cubicBezTo>
                  <a:pt x="50" y="34"/>
                  <a:pt x="50" y="35"/>
                  <a:pt x="51" y="36"/>
                </a:cubicBezTo>
                <a:cubicBezTo>
                  <a:pt x="51" y="37"/>
                  <a:pt x="52" y="37"/>
                  <a:pt x="52" y="37"/>
                </a:cubicBezTo>
                <a:cubicBezTo>
                  <a:pt x="53" y="37"/>
                  <a:pt x="53" y="37"/>
                  <a:pt x="54" y="36"/>
                </a:cubicBezTo>
                <a:cubicBezTo>
                  <a:pt x="85" y="5"/>
                  <a:pt x="85" y="5"/>
                  <a:pt x="85" y="5"/>
                </a:cubicBezTo>
                <a:cubicBezTo>
                  <a:pt x="89" y="9"/>
                  <a:pt x="89" y="9"/>
                  <a:pt x="89" y="9"/>
                </a:cubicBezTo>
                <a:cubicBezTo>
                  <a:pt x="20" y="78"/>
                  <a:pt x="20" y="78"/>
                  <a:pt x="20" y="78"/>
                </a:cubicBezTo>
                <a:cubicBezTo>
                  <a:pt x="25" y="83"/>
                  <a:pt x="25" y="83"/>
                  <a:pt x="25" y="83"/>
                </a:cubicBezTo>
                <a:cubicBezTo>
                  <a:pt x="23" y="82"/>
                  <a:pt x="20" y="81"/>
                  <a:pt x="18" y="81"/>
                </a:cubicBezTo>
                <a:cubicBezTo>
                  <a:pt x="15" y="81"/>
                  <a:pt x="11" y="83"/>
                  <a:pt x="8" y="85"/>
                </a:cubicBezTo>
                <a:cubicBezTo>
                  <a:pt x="8" y="86"/>
                  <a:pt x="8" y="86"/>
                  <a:pt x="8" y="86"/>
                </a:cubicBezTo>
                <a:cubicBezTo>
                  <a:pt x="7" y="86"/>
                  <a:pt x="7" y="86"/>
                  <a:pt x="7" y="87"/>
                </a:cubicBezTo>
                <a:cubicBezTo>
                  <a:pt x="7" y="87"/>
                  <a:pt x="7" y="87"/>
                  <a:pt x="7" y="87"/>
                </a:cubicBezTo>
                <a:cubicBezTo>
                  <a:pt x="7" y="87"/>
                  <a:pt x="7" y="87"/>
                  <a:pt x="7" y="88"/>
                </a:cubicBezTo>
                <a:cubicBezTo>
                  <a:pt x="1" y="96"/>
                  <a:pt x="0" y="113"/>
                  <a:pt x="0" y="113"/>
                </a:cubicBezTo>
                <a:cubicBezTo>
                  <a:pt x="0" y="113"/>
                  <a:pt x="1" y="113"/>
                  <a:pt x="2" y="113"/>
                </a:cubicBezTo>
                <a:cubicBezTo>
                  <a:pt x="7" y="113"/>
                  <a:pt x="21" y="112"/>
                  <a:pt x="28" y="105"/>
                </a:cubicBezTo>
                <a:cubicBezTo>
                  <a:pt x="33" y="101"/>
                  <a:pt x="33" y="94"/>
                  <a:pt x="31" y="89"/>
                </a:cubicBezTo>
                <a:cubicBezTo>
                  <a:pt x="36" y="94"/>
                  <a:pt x="36" y="94"/>
                  <a:pt x="36" y="94"/>
                </a:cubicBezTo>
                <a:lnTo>
                  <a:pt x="111" y="18"/>
                </a:lnTo>
                <a:close/>
                <a:moveTo>
                  <a:pt x="25" y="102"/>
                </a:moveTo>
                <a:cubicBezTo>
                  <a:pt x="21" y="107"/>
                  <a:pt x="13" y="108"/>
                  <a:pt x="8" y="109"/>
                </a:cubicBezTo>
                <a:cubicBezTo>
                  <a:pt x="17" y="100"/>
                  <a:pt x="17" y="100"/>
                  <a:pt x="17" y="100"/>
                </a:cubicBezTo>
                <a:cubicBezTo>
                  <a:pt x="14" y="97"/>
                  <a:pt x="14" y="97"/>
                  <a:pt x="14" y="97"/>
                </a:cubicBezTo>
                <a:cubicBezTo>
                  <a:pt x="5" y="106"/>
                  <a:pt x="5" y="106"/>
                  <a:pt x="5" y="106"/>
                </a:cubicBezTo>
                <a:cubicBezTo>
                  <a:pt x="6" y="100"/>
                  <a:pt x="7" y="94"/>
                  <a:pt x="10" y="90"/>
                </a:cubicBezTo>
                <a:cubicBezTo>
                  <a:pt x="10" y="90"/>
                  <a:pt x="10" y="90"/>
                  <a:pt x="10" y="90"/>
                </a:cubicBezTo>
                <a:cubicBezTo>
                  <a:pt x="10" y="89"/>
                  <a:pt x="10" y="89"/>
                  <a:pt x="10" y="89"/>
                </a:cubicBezTo>
                <a:cubicBezTo>
                  <a:pt x="10" y="89"/>
                  <a:pt x="10" y="89"/>
                  <a:pt x="10" y="89"/>
                </a:cubicBezTo>
                <a:cubicBezTo>
                  <a:pt x="10" y="89"/>
                  <a:pt x="11" y="89"/>
                  <a:pt x="11" y="89"/>
                </a:cubicBezTo>
                <a:cubicBezTo>
                  <a:pt x="11" y="89"/>
                  <a:pt x="11" y="88"/>
                  <a:pt x="11" y="88"/>
                </a:cubicBezTo>
                <a:cubicBezTo>
                  <a:pt x="13" y="86"/>
                  <a:pt x="16" y="85"/>
                  <a:pt x="18" y="85"/>
                </a:cubicBezTo>
                <a:cubicBezTo>
                  <a:pt x="21" y="85"/>
                  <a:pt x="24" y="86"/>
                  <a:pt x="25" y="88"/>
                </a:cubicBezTo>
                <a:cubicBezTo>
                  <a:pt x="29" y="92"/>
                  <a:pt x="29" y="98"/>
                  <a:pt x="25" y="102"/>
                </a:cubicBezTo>
                <a:close/>
                <a:moveTo>
                  <a:pt x="106" y="18"/>
                </a:moveTo>
                <a:cubicBezTo>
                  <a:pt x="82" y="42"/>
                  <a:pt x="82" y="42"/>
                  <a:pt x="82" y="42"/>
                </a:cubicBezTo>
                <a:cubicBezTo>
                  <a:pt x="72" y="32"/>
                  <a:pt x="72" y="32"/>
                  <a:pt x="72" y="32"/>
                </a:cubicBezTo>
                <a:cubicBezTo>
                  <a:pt x="95" y="8"/>
                  <a:pt x="95" y="8"/>
                  <a:pt x="95" y="8"/>
                </a:cubicBezTo>
                <a:lnTo>
                  <a:pt x="106" y="18"/>
                </a:lnTo>
                <a:close/>
                <a:moveTo>
                  <a:pt x="69" y="35"/>
                </a:moveTo>
                <a:cubicBezTo>
                  <a:pt x="79" y="45"/>
                  <a:pt x="79" y="45"/>
                  <a:pt x="79" y="45"/>
                </a:cubicBezTo>
                <a:cubicBezTo>
                  <a:pt x="36" y="88"/>
                  <a:pt x="36" y="88"/>
                  <a:pt x="36" y="88"/>
                </a:cubicBezTo>
                <a:cubicBezTo>
                  <a:pt x="26" y="78"/>
                  <a:pt x="26" y="78"/>
                  <a:pt x="26" y="78"/>
                </a:cubicBezTo>
                <a:lnTo>
                  <a:pt x="69" y="35"/>
                </a:lnTo>
                <a:close/>
              </a:path>
            </a:pathLst>
          </a:custGeom>
          <a:solidFill>
            <a:schemeClr val="bg1"/>
          </a:solidFill>
          <a:ln>
            <a:noFill/>
          </a:ln>
        </p:spPr>
        <p:txBody>
          <a:bodyPr/>
          <a:lstStyle/>
          <a:p>
            <a:endParaRPr lang="zh-CN" altLang="en-US"/>
          </a:p>
        </p:txBody>
      </p:sp>
      <p:sp>
        <p:nvSpPr>
          <p:cNvPr id="56" name="Freeform 22"/>
          <p:cNvSpPr>
            <a:spLocks noEditPoints="1"/>
          </p:cNvSpPr>
          <p:nvPr/>
        </p:nvSpPr>
        <p:spPr bwMode="auto">
          <a:xfrm>
            <a:off x="1633455" y="2667286"/>
            <a:ext cx="402098" cy="374144"/>
          </a:xfrm>
          <a:custGeom>
            <a:avLst/>
            <a:gdLst>
              <a:gd name="T0" fmla="*/ 275954 w 108"/>
              <a:gd name="T1" fmla="*/ 0 h 100"/>
              <a:gd name="T2" fmla="*/ 275954 w 108"/>
              <a:gd name="T3" fmla="*/ 0 h 100"/>
              <a:gd name="T4" fmla="*/ 242839 w 108"/>
              <a:gd name="T5" fmla="*/ 0 h 100"/>
              <a:gd name="T6" fmla="*/ 242839 w 108"/>
              <a:gd name="T7" fmla="*/ 0 h 100"/>
              <a:gd name="T8" fmla="*/ 55191 w 108"/>
              <a:gd name="T9" fmla="*/ 0 h 100"/>
              <a:gd name="T10" fmla="*/ 55191 w 108"/>
              <a:gd name="T11" fmla="*/ 0 h 100"/>
              <a:gd name="T12" fmla="*/ 24836 w 108"/>
              <a:gd name="T13" fmla="*/ 0 h 100"/>
              <a:gd name="T14" fmla="*/ 22076 w 108"/>
              <a:gd name="T15" fmla="*/ 0 h 100"/>
              <a:gd name="T16" fmla="*/ 0 w 108"/>
              <a:gd name="T17" fmla="*/ 22159 h 100"/>
              <a:gd name="T18" fmla="*/ 8279 w 108"/>
              <a:gd name="T19" fmla="*/ 36009 h 100"/>
              <a:gd name="T20" fmla="*/ 55191 w 108"/>
              <a:gd name="T21" fmla="*/ 85868 h 100"/>
              <a:gd name="T22" fmla="*/ 55191 w 108"/>
              <a:gd name="T23" fmla="*/ 83098 h 100"/>
              <a:gd name="T24" fmla="*/ 143496 w 108"/>
              <a:gd name="T25" fmla="*/ 177276 h 100"/>
              <a:gd name="T26" fmla="*/ 143496 w 108"/>
              <a:gd name="T27" fmla="*/ 265913 h 100"/>
              <a:gd name="T28" fmla="*/ 99343 w 108"/>
              <a:gd name="T29" fmla="*/ 265913 h 100"/>
              <a:gd name="T30" fmla="*/ 99343 w 108"/>
              <a:gd name="T31" fmla="*/ 276993 h 100"/>
              <a:gd name="T32" fmla="*/ 198687 w 108"/>
              <a:gd name="T33" fmla="*/ 276993 h 100"/>
              <a:gd name="T34" fmla="*/ 198687 w 108"/>
              <a:gd name="T35" fmla="*/ 265913 h 100"/>
              <a:gd name="T36" fmla="*/ 154534 w 108"/>
              <a:gd name="T37" fmla="*/ 265913 h 100"/>
              <a:gd name="T38" fmla="*/ 154534 w 108"/>
              <a:gd name="T39" fmla="*/ 177276 h 100"/>
              <a:gd name="T40" fmla="*/ 242839 w 108"/>
              <a:gd name="T41" fmla="*/ 83098 h 100"/>
              <a:gd name="T42" fmla="*/ 242839 w 108"/>
              <a:gd name="T43" fmla="*/ 85868 h 100"/>
              <a:gd name="T44" fmla="*/ 292511 w 108"/>
              <a:gd name="T45" fmla="*/ 36009 h 100"/>
              <a:gd name="T46" fmla="*/ 298030 w 108"/>
              <a:gd name="T47" fmla="*/ 22159 h 100"/>
              <a:gd name="T48" fmla="*/ 275954 w 108"/>
              <a:gd name="T49" fmla="*/ 0 h 100"/>
              <a:gd name="T50" fmla="*/ 55191 w 108"/>
              <a:gd name="T51" fmla="*/ 69248 h 100"/>
              <a:gd name="T52" fmla="*/ 16557 w 108"/>
              <a:gd name="T53" fmla="*/ 30469 h 100"/>
              <a:gd name="T54" fmla="*/ 11038 w 108"/>
              <a:gd name="T55" fmla="*/ 22159 h 100"/>
              <a:gd name="T56" fmla="*/ 22076 w 108"/>
              <a:gd name="T57" fmla="*/ 11080 h 100"/>
              <a:gd name="T58" fmla="*/ 24836 w 108"/>
              <a:gd name="T59" fmla="*/ 11080 h 100"/>
              <a:gd name="T60" fmla="*/ 24836 w 108"/>
              <a:gd name="T61" fmla="*/ 11080 h 100"/>
              <a:gd name="T62" fmla="*/ 24836 w 108"/>
              <a:gd name="T63" fmla="*/ 11080 h 100"/>
              <a:gd name="T64" fmla="*/ 55191 w 108"/>
              <a:gd name="T65" fmla="*/ 11080 h 100"/>
              <a:gd name="T66" fmla="*/ 55191 w 108"/>
              <a:gd name="T67" fmla="*/ 69248 h 100"/>
              <a:gd name="T68" fmla="*/ 231801 w 108"/>
              <a:gd name="T69" fmla="*/ 83098 h 100"/>
              <a:gd name="T70" fmla="*/ 149015 w 108"/>
              <a:gd name="T71" fmla="*/ 166196 h 100"/>
              <a:gd name="T72" fmla="*/ 66229 w 108"/>
              <a:gd name="T73" fmla="*/ 83098 h 100"/>
              <a:gd name="T74" fmla="*/ 66229 w 108"/>
              <a:gd name="T75" fmla="*/ 11080 h 100"/>
              <a:gd name="T76" fmla="*/ 231801 w 108"/>
              <a:gd name="T77" fmla="*/ 11080 h 100"/>
              <a:gd name="T78" fmla="*/ 231801 w 108"/>
              <a:gd name="T79" fmla="*/ 83098 h 100"/>
              <a:gd name="T80" fmla="*/ 284232 w 108"/>
              <a:gd name="T81" fmla="*/ 30469 h 100"/>
              <a:gd name="T82" fmla="*/ 242839 w 108"/>
              <a:gd name="T83" fmla="*/ 69248 h 100"/>
              <a:gd name="T84" fmla="*/ 242839 w 108"/>
              <a:gd name="T85" fmla="*/ 11080 h 100"/>
              <a:gd name="T86" fmla="*/ 275954 w 108"/>
              <a:gd name="T87" fmla="*/ 11080 h 100"/>
              <a:gd name="T88" fmla="*/ 275954 w 108"/>
              <a:gd name="T89" fmla="*/ 11080 h 100"/>
              <a:gd name="T90" fmla="*/ 275954 w 108"/>
              <a:gd name="T91" fmla="*/ 11080 h 100"/>
              <a:gd name="T92" fmla="*/ 278713 w 108"/>
              <a:gd name="T93" fmla="*/ 11080 h 100"/>
              <a:gd name="T94" fmla="*/ 286992 w 108"/>
              <a:gd name="T95" fmla="*/ 22159 h 100"/>
              <a:gd name="T96" fmla="*/ 284232 w 108"/>
              <a:gd name="T97" fmla="*/ 30469 h 10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8" h="100">
                <a:moveTo>
                  <a:pt x="100" y="0"/>
                </a:moveTo>
                <a:cubicBezTo>
                  <a:pt x="100" y="0"/>
                  <a:pt x="100" y="0"/>
                  <a:pt x="100" y="0"/>
                </a:cubicBezTo>
                <a:cubicBezTo>
                  <a:pt x="88" y="0"/>
                  <a:pt x="88" y="0"/>
                  <a:pt x="88" y="0"/>
                </a:cubicBezTo>
                <a:cubicBezTo>
                  <a:pt x="88" y="0"/>
                  <a:pt x="88" y="0"/>
                  <a:pt x="88" y="0"/>
                </a:cubicBezTo>
                <a:cubicBezTo>
                  <a:pt x="20" y="0"/>
                  <a:pt x="20" y="0"/>
                  <a:pt x="20" y="0"/>
                </a:cubicBezTo>
                <a:cubicBezTo>
                  <a:pt x="20" y="0"/>
                  <a:pt x="20" y="0"/>
                  <a:pt x="20" y="0"/>
                </a:cubicBezTo>
                <a:cubicBezTo>
                  <a:pt x="9" y="0"/>
                  <a:pt x="9" y="0"/>
                  <a:pt x="9" y="0"/>
                </a:cubicBezTo>
                <a:cubicBezTo>
                  <a:pt x="9" y="0"/>
                  <a:pt x="9" y="0"/>
                  <a:pt x="8" y="0"/>
                </a:cubicBezTo>
                <a:cubicBezTo>
                  <a:pt x="4" y="0"/>
                  <a:pt x="0" y="3"/>
                  <a:pt x="0" y="8"/>
                </a:cubicBezTo>
                <a:cubicBezTo>
                  <a:pt x="0" y="10"/>
                  <a:pt x="1" y="12"/>
                  <a:pt x="3" y="13"/>
                </a:cubicBezTo>
                <a:cubicBezTo>
                  <a:pt x="20" y="31"/>
                  <a:pt x="20" y="31"/>
                  <a:pt x="20" y="31"/>
                </a:cubicBezTo>
                <a:cubicBezTo>
                  <a:pt x="20" y="30"/>
                  <a:pt x="20" y="30"/>
                  <a:pt x="20" y="30"/>
                </a:cubicBezTo>
                <a:cubicBezTo>
                  <a:pt x="20" y="48"/>
                  <a:pt x="35" y="63"/>
                  <a:pt x="52" y="64"/>
                </a:cubicBezTo>
                <a:cubicBezTo>
                  <a:pt x="52" y="96"/>
                  <a:pt x="52" y="96"/>
                  <a:pt x="52" y="96"/>
                </a:cubicBezTo>
                <a:cubicBezTo>
                  <a:pt x="36" y="96"/>
                  <a:pt x="36" y="96"/>
                  <a:pt x="36" y="96"/>
                </a:cubicBezTo>
                <a:cubicBezTo>
                  <a:pt x="36" y="100"/>
                  <a:pt x="36" y="100"/>
                  <a:pt x="36" y="100"/>
                </a:cubicBezTo>
                <a:cubicBezTo>
                  <a:pt x="72" y="100"/>
                  <a:pt x="72" y="100"/>
                  <a:pt x="72" y="100"/>
                </a:cubicBezTo>
                <a:cubicBezTo>
                  <a:pt x="72" y="96"/>
                  <a:pt x="72" y="96"/>
                  <a:pt x="72" y="96"/>
                </a:cubicBezTo>
                <a:cubicBezTo>
                  <a:pt x="56" y="96"/>
                  <a:pt x="56" y="96"/>
                  <a:pt x="56" y="96"/>
                </a:cubicBezTo>
                <a:cubicBezTo>
                  <a:pt x="56" y="64"/>
                  <a:pt x="56" y="64"/>
                  <a:pt x="56" y="64"/>
                </a:cubicBezTo>
                <a:cubicBezTo>
                  <a:pt x="74" y="63"/>
                  <a:pt x="88" y="48"/>
                  <a:pt x="88" y="30"/>
                </a:cubicBezTo>
                <a:cubicBezTo>
                  <a:pt x="88" y="31"/>
                  <a:pt x="88" y="31"/>
                  <a:pt x="88" y="31"/>
                </a:cubicBezTo>
                <a:cubicBezTo>
                  <a:pt x="106" y="13"/>
                  <a:pt x="106" y="13"/>
                  <a:pt x="106" y="13"/>
                </a:cubicBezTo>
                <a:cubicBezTo>
                  <a:pt x="108" y="12"/>
                  <a:pt x="108" y="10"/>
                  <a:pt x="108" y="8"/>
                </a:cubicBezTo>
                <a:cubicBezTo>
                  <a:pt x="108" y="3"/>
                  <a:pt x="105" y="0"/>
                  <a:pt x="100" y="0"/>
                </a:cubicBezTo>
                <a:close/>
                <a:moveTo>
                  <a:pt x="20" y="25"/>
                </a:moveTo>
                <a:cubicBezTo>
                  <a:pt x="6" y="11"/>
                  <a:pt x="6" y="11"/>
                  <a:pt x="6" y="11"/>
                </a:cubicBezTo>
                <a:cubicBezTo>
                  <a:pt x="5" y="10"/>
                  <a:pt x="4" y="9"/>
                  <a:pt x="4" y="8"/>
                </a:cubicBezTo>
                <a:cubicBezTo>
                  <a:pt x="4" y="6"/>
                  <a:pt x="6" y="4"/>
                  <a:pt x="8" y="4"/>
                </a:cubicBezTo>
                <a:cubicBezTo>
                  <a:pt x="8" y="4"/>
                  <a:pt x="8" y="4"/>
                  <a:pt x="9" y="4"/>
                </a:cubicBezTo>
                <a:cubicBezTo>
                  <a:pt x="9" y="4"/>
                  <a:pt x="9" y="4"/>
                  <a:pt x="9" y="4"/>
                </a:cubicBezTo>
                <a:cubicBezTo>
                  <a:pt x="9" y="4"/>
                  <a:pt x="9" y="4"/>
                  <a:pt x="9" y="4"/>
                </a:cubicBezTo>
                <a:cubicBezTo>
                  <a:pt x="20" y="4"/>
                  <a:pt x="20" y="4"/>
                  <a:pt x="20" y="4"/>
                </a:cubicBezTo>
                <a:lnTo>
                  <a:pt x="20" y="25"/>
                </a:lnTo>
                <a:close/>
                <a:moveTo>
                  <a:pt x="84" y="30"/>
                </a:moveTo>
                <a:cubicBezTo>
                  <a:pt x="84" y="46"/>
                  <a:pt x="71" y="60"/>
                  <a:pt x="54" y="60"/>
                </a:cubicBezTo>
                <a:cubicBezTo>
                  <a:pt x="38" y="60"/>
                  <a:pt x="24" y="46"/>
                  <a:pt x="24" y="30"/>
                </a:cubicBezTo>
                <a:cubicBezTo>
                  <a:pt x="24" y="4"/>
                  <a:pt x="24" y="4"/>
                  <a:pt x="24" y="4"/>
                </a:cubicBezTo>
                <a:cubicBezTo>
                  <a:pt x="84" y="4"/>
                  <a:pt x="84" y="4"/>
                  <a:pt x="84" y="4"/>
                </a:cubicBezTo>
                <a:lnTo>
                  <a:pt x="84" y="30"/>
                </a:lnTo>
                <a:close/>
                <a:moveTo>
                  <a:pt x="103" y="11"/>
                </a:moveTo>
                <a:cubicBezTo>
                  <a:pt x="88" y="25"/>
                  <a:pt x="88" y="25"/>
                  <a:pt x="88" y="25"/>
                </a:cubicBezTo>
                <a:cubicBezTo>
                  <a:pt x="88" y="4"/>
                  <a:pt x="88" y="4"/>
                  <a:pt x="88" y="4"/>
                </a:cubicBezTo>
                <a:cubicBezTo>
                  <a:pt x="100" y="4"/>
                  <a:pt x="100" y="4"/>
                  <a:pt x="100" y="4"/>
                </a:cubicBezTo>
                <a:cubicBezTo>
                  <a:pt x="100" y="4"/>
                  <a:pt x="100" y="4"/>
                  <a:pt x="100" y="4"/>
                </a:cubicBezTo>
                <a:cubicBezTo>
                  <a:pt x="100" y="4"/>
                  <a:pt x="100" y="4"/>
                  <a:pt x="100" y="4"/>
                </a:cubicBezTo>
                <a:cubicBezTo>
                  <a:pt x="100" y="4"/>
                  <a:pt x="100" y="4"/>
                  <a:pt x="101" y="4"/>
                </a:cubicBezTo>
                <a:cubicBezTo>
                  <a:pt x="103" y="4"/>
                  <a:pt x="104" y="6"/>
                  <a:pt x="104" y="8"/>
                </a:cubicBezTo>
                <a:cubicBezTo>
                  <a:pt x="104" y="9"/>
                  <a:pt x="104" y="10"/>
                  <a:pt x="103" y="11"/>
                </a:cubicBezTo>
                <a:close/>
              </a:path>
            </a:pathLst>
          </a:custGeom>
          <a:solidFill>
            <a:schemeClr val="bg1"/>
          </a:solidFill>
          <a:ln>
            <a:noFill/>
          </a:ln>
        </p:spPr>
        <p:txBody>
          <a:bodyPr/>
          <a:lstStyle/>
          <a:p>
            <a:endParaRPr lang="zh-CN" altLang="en-US"/>
          </a:p>
        </p:txBody>
      </p:sp>
      <p:grpSp>
        <p:nvGrpSpPr>
          <p:cNvPr id="57" name="组合 56"/>
          <p:cNvGrpSpPr/>
          <p:nvPr/>
        </p:nvGrpSpPr>
        <p:grpSpPr>
          <a:xfrm>
            <a:off x="3070115" y="2680484"/>
            <a:ext cx="239042" cy="405262"/>
            <a:chOff x="2606675" y="2676525"/>
            <a:chExt cx="239713" cy="406400"/>
          </a:xfrm>
          <a:solidFill>
            <a:schemeClr val="bg1"/>
          </a:solidFill>
        </p:grpSpPr>
        <p:sp>
          <p:nvSpPr>
            <p:cNvPr id="58" name="Freeform 23"/>
            <p:cNvSpPr>
              <a:spLocks noEditPoints="1"/>
            </p:cNvSpPr>
            <p:nvPr/>
          </p:nvSpPr>
          <p:spPr bwMode="auto">
            <a:xfrm>
              <a:off x="2606675" y="2676525"/>
              <a:ext cx="239713" cy="406400"/>
            </a:xfrm>
            <a:custGeom>
              <a:avLst/>
              <a:gdLst>
                <a:gd name="T0" fmla="*/ 59 w 64"/>
                <a:gd name="T1" fmla="*/ 0 h 108"/>
                <a:gd name="T2" fmla="*/ 6 w 64"/>
                <a:gd name="T3" fmla="*/ 0 h 108"/>
                <a:gd name="T4" fmla="*/ 0 w 64"/>
                <a:gd name="T5" fmla="*/ 5 h 108"/>
                <a:gd name="T6" fmla="*/ 0 w 64"/>
                <a:gd name="T7" fmla="*/ 102 h 108"/>
                <a:gd name="T8" fmla="*/ 6 w 64"/>
                <a:gd name="T9" fmla="*/ 108 h 108"/>
                <a:gd name="T10" fmla="*/ 59 w 64"/>
                <a:gd name="T11" fmla="*/ 108 h 108"/>
                <a:gd name="T12" fmla="*/ 64 w 64"/>
                <a:gd name="T13" fmla="*/ 102 h 108"/>
                <a:gd name="T14" fmla="*/ 64 w 64"/>
                <a:gd name="T15" fmla="*/ 5 h 108"/>
                <a:gd name="T16" fmla="*/ 59 w 64"/>
                <a:gd name="T17" fmla="*/ 0 h 108"/>
                <a:gd name="T18" fmla="*/ 60 w 64"/>
                <a:gd name="T19" fmla="*/ 102 h 108"/>
                <a:gd name="T20" fmla="*/ 59 w 64"/>
                <a:gd name="T21" fmla="*/ 104 h 108"/>
                <a:gd name="T22" fmla="*/ 6 w 64"/>
                <a:gd name="T23" fmla="*/ 104 h 108"/>
                <a:gd name="T24" fmla="*/ 4 w 64"/>
                <a:gd name="T25" fmla="*/ 102 h 108"/>
                <a:gd name="T26" fmla="*/ 4 w 64"/>
                <a:gd name="T27" fmla="*/ 84 h 108"/>
                <a:gd name="T28" fmla="*/ 60 w 64"/>
                <a:gd name="T29" fmla="*/ 84 h 108"/>
                <a:gd name="T30" fmla="*/ 60 w 64"/>
                <a:gd name="T31" fmla="*/ 102 h 108"/>
                <a:gd name="T32" fmla="*/ 60 w 64"/>
                <a:gd name="T33" fmla="*/ 80 h 108"/>
                <a:gd name="T34" fmla="*/ 4 w 64"/>
                <a:gd name="T35" fmla="*/ 80 h 108"/>
                <a:gd name="T36" fmla="*/ 4 w 64"/>
                <a:gd name="T37" fmla="*/ 16 h 108"/>
                <a:gd name="T38" fmla="*/ 60 w 64"/>
                <a:gd name="T39" fmla="*/ 16 h 108"/>
                <a:gd name="T40" fmla="*/ 60 w 64"/>
                <a:gd name="T41" fmla="*/ 80 h 108"/>
                <a:gd name="T42" fmla="*/ 60 w 64"/>
                <a:gd name="T43" fmla="*/ 12 h 108"/>
                <a:gd name="T44" fmla="*/ 4 w 64"/>
                <a:gd name="T45" fmla="*/ 12 h 108"/>
                <a:gd name="T46" fmla="*/ 4 w 64"/>
                <a:gd name="T47" fmla="*/ 5 h 108"/>
                <a:gd name="T48" fmla="*/ 6 w 64"/>
                <a:gd name="T49" fmla="*/ 4 h 108"/>
                <a:gd name="T50" fmla="*/ 59 w 64"/>
                <a:gd name="T51" fmla="*/ 4 h 108"/>
                <a:gd name="T52" fmla="*/ 60 w 64"/>
                <a:gd name="T53" fmla="*/ 5 h 108"/>
                <a:gd name="T54" fmla="*/ 60 w 64"/>
                <a:gd name="T55"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4" h="108">
                  <a:moveTo>
                    <a:pt x="59" y="0"/>
                  </a:moveTo>
                  <a:cubicBezTo>
                    <a:pt x="6" y="0"/>
                    <a:pt x="6" y="0"/>
                    <a:pt x="6" y="0"/>
                  </a:cubicBezTo>
                  <a:cubicBezTo>
                    <a:pt x="3" y="0"/>
                    <a:pt x="0" y="2"/>
                    <a:pt x="0" y="5"/>
                  </a:cubicBezTo>
                  <a:cubicBezTo>
                    <a:pt x="0" y="102"/>
                    <a:pt x="0" y="102"/>
                    <a:pt x="0" y="102"/>
                  </a:cubicBezTo>
                  <a:cubicBezTo>
                    <a:pt x="0" y="105"/>
                    <a:pt x="3" y="108"/>
                    <a:pt x="6" y="108"/>
                  </a:cubicBezTo>
                  <a:cubicBezTo>
                    <a:pt x="59" y="108"/>
                    <a:pt x="59" y="108"/>
                    <a:pt x="59" y="108"/>
                  </a:cubicBezTo>
                  <a:cubicBezTo>
                    <a:pt x="62" y="108"/>
                    <a:pt x="64" y="105"/>
                    <a:pt x="64" y="102"/>
                  </a:cubicBezTo>
                  <a:cubicBezTo>
                    <a:pt x="64" y="5"/>
                    <a:pt x="64" y="5"/>
                    <a:pt x="64" y="5"/>
                  </a:cubicBezTo>
                  <a:cubicBezTo>
                    <a:pt x="64" y="2"/>
                    <a:pt x="62" y="0"/>
                    <a:pt x="59" y="0"/>
                  </a:cubicBezTo>
                  <a:close/>
                  <a:moveTo>
                    <a:pt x="60" y="102"/>
                  </a:moveTo>
                  <a:cubicBezTo>
                    <a:pt x="60" y="103"/>
                    <a:pt x="60" y="104"/>
                    <a:pt x="59" y="104"/>
                  </a:cubicBezTo>
                  <a:cubicBezTo>
                    <a:pt x="6" y="104"/>
                    <a:pt x="6" y="104"/>
                    <a:pt x="6" y="104"/>
                  </a:cubicBezTo>
                  <a:cubicBezTo>
                    <a:pt x="5" y="104"/>
                    <a:pt x="4" y="103"/>
                    <a:pt x="4" y="102"/>
                  </a:cubicBezTo>
                  <a:cubicBezTo>
                    <a:pt x="4" y="84"/>
                    <a:pt x="4" y="84"/>
                    <a:pt x="4" y="84"/>
                  </a:cubicBezTo>
                  <a:cubicBezTo>
                    <a:pt x="60" y="84"/>
                    <a:pt x="60" y="84"/>
                    <a:pt x="60" y="84"/>
                  </a:cubicBezTo>
                  <a:lnTo>
                    <a:pt x="60" y="102"/>
                  </a:lnTo>
                  <a:close/>
                  <a:moveTo>
                    <a:pt x="60" y="80"/>
                  </a:moveTo>
                  <a:cubicBezTo>
                    <a:pt x="4" y="80"/>
                    <a:pt x="4" y="80"/>
                    <a:pt x="4" y="80"/>
                  </a:cubicBezTo>
                  <a:cubicBezTo>
                    <a:pt x="4" y="16"/>
                    <a:pt x="4" y="16"/>
                    <a:pt x="4" y="16"/>
                  </a:cubicBezTo>
                  <a:cubicBezTo>
                    <a:pt x="60" y="16"/>
                    <a:pt x="60" y="16"/>
                    <a:pt x="60" y="16"/>
                  </a:cubicBezTo>
                  <a:lnTo>
                    <a:pt x="60" y="80"/>
                  </a:lnTo>
                  <a:close/>
                  <a:moveTo>
                    <a:pt x="60" y="12"/>
                  </a:moveTo>
                  <a:cubicBezTo>
                    <a:pt x="4" y="12"/>
                    <a:pt x="4" y="12"/>
                    <a:pt x="4" y="12"/>
                  </a:cubicBezTo>
                  <a:cubicBezTo>
                    <a:pt x="4" y="5"/>
                    <a:pt x="4" y="5"/>
                    <a:pt x="4" y="5"/>
                  </a:cubicBezTo>
                  <a:cubicBezTo>
                    <a:pt x="4" y="4"/>
                    <a:pt x="5" y="4"/>
                    <a:pt x="6" y="4"/>
                  </a:cubicBezTo>
                  <a:cubicBezTo>
                    <a:pt x="59" y="4"/>
                    <a:pt x="59" y="4"/>
                    <a:pt x="59" y="4"/>
                  </a:cubicBezTo>
                  <a:cubicBezTo>
                    <a:pt x="60" y="4"/>
                    <a:pt x="60" y="4"/>
                    <a:pt x="60" y="5"/>
                  </a:cubicBezTo>
                  <a:lnTo>
                    <a:pt x="6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59" name="Rectangle 24"/>
            <p:cNvSpPr>
              <a:spLocks noChangeArrowheads="1"/>
            </p:cNvSpPr>
            <p:nvPr/>
          </p:nvSpPr>
          <p:spPr bwMode="auto">
            <a:xfrm>
              <a:off x="2697163" y="3022600"/>
              <a:ext cx="58738"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grpSp>
      <p:sp>
        <p:nvSpPr>
          <p:cNvPr id="60" name="Freeform 25"/>
          <p:cNvSpPr>
            <a:spLocks noEditPoints="1"/>
          </p:cNvSpPr>
          <p:nvPr/>
        </p:nvSpPr>
        <p:spPr bwMode="auto">
          <a:xfrm>
            <a:off x="4334173" y="2710291"/>
            <a:ext cx="376295" cy="346190"/>
          </a:xfrm>
          <a:custGeom>
            <a:avLst/>
            <a:gdLst>
              <a:gd name="T0" fmla="*/ 276993 w 237"/>
              <a:gd name="T1" fmla="*/ 199855 h 218"/>
              <a:gd name="T2" fmla="*/ 276993 w 237"/>
              <a:gd name="T3" fmla="*/ 0 h 218"/>
              <a:gd name="T4" fmla="*/ 0 w 237"/>
              <a:gd name="T5" fmla="*/ 0 h 218"/>
              <a:gd name="T6" fmla="*/ 0 w 237"/>
              <a:gd name="T7" fmla="*/ 199855 h 218"/>
              <a:gd name="T8" fmla="*/ 133237 w 237"/>
              <a:gd name="T9" fmla="*/ 199855 h 218"/>
              <a:gd name="T10" fmla="*/ 133237 w 237"/>
              <a:gd name="T11" fmla="*/ 244267 h 218"/>
              <a:gd name="T12" fmla="*/ 88825 w 237"/>
              <a:gd name="T13" fmla="*/ 244267 h 218"/>
              <a:gd name="T14" fmla="*/ 88825 w 237"/>
              <a:gd name="T15" fmla="*/ 254786 h 218"/>
              <a:gd name="T16" fmla="*/ 188168 w 237"/>
              <a:gd name="T17" fmla="*/ 254786 h 218"/>
              <a:gd name="T18" fmla="*/ 188168 w 237"/>
              <a:gd name="T19" fmla="*/ 244267 h 218"/>
              <a:gd name="T20" fmla="*/ 143756 w 237"/>
              <a:gd name="T21" fmla="*/ 244267 h 218"/>
              <a:gd name="T22" fmla="*/ 143756 w 237"/>
              <a:gd name="T23" fmla="*/ 199855 h 218"/>
              <a:gd name="T24" fmla="*/ 276993 w 237"/>
              <a:gd name="T25" fmla="*/ 199855 h 218"/>
              <a:gd name="T26" fmla="*/ 11687 w 237"/>
              <a:gd name="T27" fmla="*/ 11687 h 218"/>
              <a:gd name="T28" fmla="*/ 265306 w 237"/>
              <a:gd name="T29" fmla="*/ 11687 h 218"/>
              <a:gd name="T30" fmla="*/ 265306 w 237"/>
              <a:gd name="T31" fmla="*/ 188168 h 218"/>
              <a:gd name="T32" fmla="*/ 11687 w 237"/>
              <a:gd name="T33" fmla="*/ 188168 h 218"/>
              <a:gd name="T34" fmla="*/ 11687 w 237"/>
              <a:gd name="T35" fmla="*/ 11687 h 2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37" h="218">
                <a:moveTo>
                  <a:pt x="237" y="171"/>
                </a:moveTo>
                <a:lnTo>
                  <a:pt x="237" y="0"/>
                </a:lnTo>
                <a:lnTo>
                  <a:pt x="0" y="0"/>
                </a:lnTo>
                <a:lnTo>
                  <a:pt x="0" y="171"/>
                </a:lnTo>
                <a:lnTo>
                  <a:pt x="114" y="171"/>
                </a:lnTo>
                <a:lnTo>
                  <a:pt x="114" y="209"/>
                </a:lnTo>
                <a:lnTo>
                  <a:pt x="76" y="209"/>
                </a:lnTo>
                <a:lnTo>
                  <a:pt x="76" y="218"/>
                </a:lnTo>
                <a:lnTo>
                  <a:pt x="161" y="218"/>
                </a:lnTo>
                <a:lnTo>
                  <a:pt x="161" y="209"/>
                </a:lnTo>
                <a:lnTo>
                  <a:pt x="123" y="209"/>
                </a:lnTo>
                <a:lnTo>
                  <a:pt x="123" y="171"/>
                </a:lnTo>
                <a:lnTo>
                  <a:pt x="237" y="171"/>
                </a:lnTo>
                <a:close/>
                <a:moveTo>
                  <a:pt x="10" y="10"/>
                </a:moveTo>
                <a:lnTo>
                  <a:pt x="227" y="10"/>
                </a:lnTo>
                <a:lnTo>
                  <a:pt x="227" y="161"/>
                </a:lnTo>
                <a:lnTo>
                  <a:pt x="10" y="161"/>
                </a:lnTo>
                <a:lnTo>
                  <a:pt x="10" y="10"/>
                </a:lnTo>
                <a:close/>
              </a:path>
            </a:pathLst>
          </a:custGeom>
          <a:solidFill>
            <a:schemeClr val="bg1"/>
          </a:solidFill>
          <a:ln>
            <a:noFill/>
          </a:ln>
        </p:spPr>
        <p:txBody>
          <a:bodyPr/>
          <a:lstStyle/>
          <a:p>
            <a:endParaRPr lang="zh-CN" altLang="en-US"/>
          </a:p>
        </p:txBody>
      </p:sp>
      <p:grpSp>
        <p:nvGrpSpPr>
          <p:cNvPr id="61" name="组合 60"/>
          <p:cNvGrpSpPr/>
          <p:nvPr/>
        </p:nvGrpSpPr>
        <p:grpSpPr>
          <a:xfrm>
            <a:off x="5690071" y="2696315"/>
            <a:ext cx="375184" cy="375184"/>
            <a:chOff x="5233988" y="2692400"/>
            <a:chExt cx="376238" cy="376238"/>
          </a:xfrm>
          <a:solidFill>
            <a:schemeClr val="bg1"/>
          </a:solidFill>
        </p:grpSpPr>
        <p:sp>
          <p:nvSpPr>
            <p:cNvPr id="62" name="Freeform 26"/>
            <p:cNvSpPr>
              <a:spLocks noEditPoints="1"/>
            </p:cNvSpPr>
            <p:nvPr/>
          </p:nvSpPr>
          <p:spPr bwMode="auto">
            <a:xfrm>
              <a:off x="5233988" y="2692400"/>
              <a:ext cx="376238" cy="376238"/>
            </a:xfrm>
            <a:custGeom>
              <a:avLst/>
              <a:gdLst>
                <a:gd name="T0" fmla="*/ 0 w 237"/>
                <a:gd name="T1" fmla="*/ 0 h 237"/>
                <a:gd name="T2" fmla="*/ 0 w 237"/>
                <a:gd name="T3" fmla="*/ 237 h 237"/>
                <a:gd name="T4" fmla="*/ 237 w 237"/>
                <a:gd name="T5" fmla="*/ 237 h 237"/>
                <a:gd name="T6" fmla="*/ 237 w 237"/>
                <a:gd name="T7" fmla="*/ 0 h 237"/>
                <a:gd name="T8" fmla="*/ 0 w 237"/>
                <a:gd name="T9" fmla="*/ 0 h 237"/>
                <a:gd name="T10" fmla="*/ 227 w 237"/>
                <a:gd name="T11" fmla="*/ 227 h 237"/>
                <a:gd name="T12" fmla="*/ 10 w 237"/>
                <a:gd name="T13" fmla="*/ 227 h 237"/>
                <a:gd name="T14" fmla="*/ 10 w 237"/>
                <a:gd name="T15" fmla="*/ 66 h 237"/>
                <a:gd name="T16" fmla="*/ 227 w 237"/>
                <a:gd name="T17" fmla="*/ 66 h 237"/>
                <a:gd name="T18" fmla="*/ 227 w 237"/>
                <a:gd name="T19" fmla="*/ 227 h 237"/>
                <a:gd name="T20" fmla="*/ 227 w 237"/>
                <a:gd name="T21" fmla="*/ 57 h 237"/>
                <a:gd name="T22" fmla="*/ 10 w 237"/>
                <a:gd name="T23" fmla="*/ 57 h 237"/>
                <a:gd name="T24" fmla="*/ 10 w 237"/>
                <a:gd name="T25" fmla="*/ 9 h 237"/>
                <a:gd name="T26" fmla="*/ 227 w 237"/>
                <a:gd name="T27" fmla="*/ 9 h 237"/>
                <a:gd name="T28" fmla="*/ 227 w 237"/>
                <a:gd name="T29" fmla="*/ 5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7" h="237">
                  <a:moveTo>
                    <a:pt x="0" y="0"/>
                  </a:moveTo>
                  <a:lnTo>
                    <a:pt x="0" y="237"/>
                  </a:lnTo>
                  <a:lnTo>
                    <a:pt x="237" y="237"/>
                  </a:lnTo>
                  <a:lnTo>
                    <a:pt x="237" y="0"/>
                  </a:lnTo>
                  <a:lnTo>
                    <a:pt x="0" y="0"/>
                  </a:lnTo>
                  <a:close/>
                  <a:moveTo>
                    <a:pt x="227" y="227"/>
                  </a:moveTo>
                  <a:lnTo>
                    <a:pt x="10" y="227"/>
                  </a:lnTo>
                  <a:lnTo>
                    <a:pt x="10" y="66"/>
                  </a:lnTo>
                  <a:lnTo>
                    <a:pt x="227" y="66"/>
                  </a:lnTo>
                  <a:lnTo>
                    <a:pt x="227" y="227"/>
                  </a:lnTo>
                  <a:close/>
                  <a:moveTo>
                    <a:pt x="227" y="57"/>
                  </a:moveTo>
                  <a:lnTo>
                    <a:pt x="10" y="57"/>
                  </a:lnTo>
                  <a:lnTo>
                    <a:pt x="10" y="9"/>
                  </a:lnTo>
                  <a:lnTo>
                    <a:pt x="227" y="9"/>
                  </a:lnTo>
                  <a:lnTo>
                    <a:pt x="227"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63" name="Rectangle 27"/>
            <p:cNvSpPr>
              <a:spLocks noChangeArrowheads="1"/>
            </p:cNvSpPr>
            <p:nvPr/>
          </p:nvSpPr>
          <p:spPr bwMode="auto">
            <a:xfrm>
              <a:off x="5338763" y="2736850"/>
              <a:ext cx="225425"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64" name="Rectangle 28"/>
            <p:cNvSpPr>
              <a:spLocks noChangeArrowheads="1"/>
            </p:cNvSpPr>
            <p:nvPr/>
          </p:nvSpPr>
          <p:spPr bwMode="auto">
            <a:xfrm>
              <a:off x="5280025" y="2736850"/>
              <a:ext cx="14288"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65" name="Rectangle 29"/>
            <p:cNvSpPr>
              <a:spLocks noChangeArrowheads="1"/>
            </p:cNvSpPr>
            <p:nvPr/>
          </p:nvSpPr>
          <p:spPr bwMode="auto">
            <a:xfrm>
              <a:off x="5310188" y="2736850"/>
              <a:ext cx="14288"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grpSp>
      <p:sp>
        <p:nvSpPr>
          <p:cNvPr id="66" name="Freeform 30"/>
          <p:cNvSpPr>
            <a:spLocks noEditPoints="1"/>
          </p:cNvSpPr>
          <p:nvPr/>
        </p:nvSpPr>
        <p:spPr bwMode="auto">
          <a:xfrm>
            <a:off x="7021990" y="2755446"/>
            <a:ext cx="421450" cy="255881"/>
          </a:xfrm>
          <a:custGeom>
            <a:avLst/>
            <a:gdLst>
              <a:gd name="T0" fmla="*/ 279299 w 112"/>
              <a:gd name="T1" fmla="*/ 22137 h 68"/>
              <a:gd name="T2" fmla="*/ 210166 w 112"/>
              <a:gd name="T3" fmla="*/ 63645 h 68"/>
              <a:gd name="T4" fmla="*/ 210166 w 112"/>
              <a:gd name="T5" fmla="*/ 16603 h 68"/>
              <a:gd name="T6" fmla="*/ 193574 w 112"/>
              <a:gd name="T7" fmla="*/ 0 h 68"/>
              <a:gd name="T8" fmla="*/ 16592 w 112"/>
              <a:gd name="T9" fmla="*/ 0 h 68"/>
              <a:gd name="T10" fmla="*/ 0 w 112"/>
              <a:gd name="T11" fmla="*/ 16603 h 68"/>
              <a:gd name="T12" fmla="*/ 0 w 112"/>
              <a:gd name="T13" fmla="*/ 171565 h 68"/>
              <a:gd name="T14" fmla="*/ 16592 w 112"/>
              <a:gd name="T15" fmla="*/ 188168 h 68"/>
              <a:gd name="T16" fmla="*/ 193574 w 112"/>
              <a:gd name="T17" fmla="*/ 188168 h 68"/>
              <a:gd name="T18" fmla="*/ 210166 w 112"/>
              <a:gd name="T19" fmla="*/ 171565 h 68"/>
              <a:gd name="T20" fmla="*/ 210166 w 112"/>
              <a:gd name="T21" fmla="*/ 121756 h 68"/>
              <a:gd name="T22" fmla="*/ 282065 w 112"/>
              <a:gd name="T23" fmla="*/ 166031 h 68"/>
              <a:gd name="T24" fmla="*/ 309718 w 112"/>
              <a:gd name="T25" fmla="*/ 166031 h 68"/>
              <a:gd name="T26" fmla="*/ 309718 w 112"/>
              <a:gd name="T27" fmla="*/ 22137 h 68"/>
              <a:gd name="T28" fmla="*/ 279299 w 112"/>
              <a:gd name="T29" fmla="*/ 22137 h 68"/>
              <a:gd name="T30" fmla="*/ 199104 w 112"/>
              <a:gd name="T31" fmla="*/ 171565 h 68"/>
              <a:gd name="T32" fmla="*/ 193574 w 112"/>
              <a:gd name="T33" fmla="*/ 177099 h 68"/>
              <a:gd name="T34" fmla="*/ 16592 w 112"/>
              <a:gd name="T35" fmla="*/ 177099 h 68"/>
              <a:gd name="T36" fmla="*/ 11061 w 112"/>
              <a:gd name="T37" fmla="*/ 171565 h 68"/>
              <a:gd name="T38" fmla="*/ 11061 w 112"/>
              <a:gd name="T39" fmla="*/ 16603 h 68"/>
              <a:gd name="T40" fmla="*/ 16592 w 112"/>
              <a:gd name="T41" fmla="*/ 11069 h 68"/>
              <a:gd name="T42" fmla="*/ 193574 w 112"/>
              <a:gd name="T43" fmla="*/ 11069 h 68"/>
              <a:gd name="T44" fmla="*/ 199104 w 112"/>
              <a:gd name="T45" fmla="*/ 16603 h 68"/>
              <a:gd name="T46" fmla="*/ 199104 w 112"/>
              <a:gd name="T47" fmla="*/ 71947 h 68"/>
              <a:gd name="T48" fmla="*/ 199104 w 112"/>
              <a:gd name="T49" fmla="*/ 116221 h 68"/>
              <a:gd name="T50" fmla="*/ 199104 w 112"/>
              <a:gd name="T51" fmla="*/ 171565 h 68"/>
              <a:gd name="T52" fmla="*/ 298657 w 112"/>
              <a:gd name="T53" fmla="*/ 154962 h 68"/>
              <a:gd name="T54" fmla="*/ 284830 w 112"/>
              <a:gd name="T55" fmla="*/ 154962 h 68"/>
              <a:gd name="T56" fmla="*/ 210166 w 112"/>
              <a:gd name="T57" fmla="*/ 107920 h 68"/>
              <a:gd name="T58" fmla="*/ 210166 w 112"/>
              <a:gd name="T59" fmla="*/ 77481 h 68"/>
              <a:gd name="T60" fmla="*/ 284830 w 112"/>
              <a:gd name="T61" fmla="*/ 33206 h 68"/>
              <a:gd name="T62" fmla="*/ 298657 w 112"/>
              <a:gd name="T63" fmla="*/ 33206 h 68"/>
              <a:gd name="T64" fmla="*/ 298657 w 112"/>
              <a:gd name="T65" fmla="*/ 154962 h 6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12" h="68">
                <a:moveTo>
                  <a:pt x="101" y="8"/>
                </a:moveTo>
                <a:cubicBezTo>
                  <a:pt x="76" y="23"/>
                  <a:pt x="76" y="23"/>
                  <a:pt x="76" y="23"/>
                </a:cubicBezTo>
                <a:cubicBezTo>
                  <a:pt x="76" y="6"/>
                  <a:pt x="76" y="6"/>
                  <a:pt x="76" y="6"/>
                </a:cubicBezTo>
                <a:cubicBezTo>
                  <a:pt x="76" y="2"/>
                  <a:pt x="73" y="0"/>
                  <a:pt x="70" y="0"/>
                </a:cubicBezTo>
                <a:cubicBezTo>
                  <a:pt x="6" y="0"/>
                  <a:pt x="6" y="0"/>
                  <a:pt x="6" y="0"/>
                </a:cubicBezTo>
                <a:cubicBezTo>
                  <a:pt x="2" y="0"/>
                  <a:pt x="0" y="2"/>
                  <a:pt x="0" y="6"/>
                </a:cubicBezTo>
                <a:cubicBezTo>
                  <a:pt x="0" y="62"/>
                  <a:pt x="0" y="62"/>
                  <a:pt x="0" y="62"/>
                </a:cubicBezTo>
                <a:cubicBezTo>
                  <a:pt x="0" y="65"/>
                  <a:pt x="2" y="68"/>
                  <a:pt x="6" y="68"/>
                </a:cubicBezTo>
                <a:cubicBezTo>
                  <a:pt x="70" y="68"/>
                  <a:pt x="70" y="68"/>
                  <a:pt x="70" y="68"/>
                </a:cubicBezTo>
                <a:cubicBezTo>
                  <a:pt x="73" y="68"/>
                  <a:pt x="76" y="65"/>
                  <a:pt x="76" y="62"/>
                </a:cubicBezTo>
                <a:cubicBezTo>
                  <a:pt x="76" y="44"/>
                  <a:pt x="76" y="44"/>
                  <a:pt x="76" y="44"/>
                </a:cubicBezTo>
                <a:cubicBezTo>
                  <a:pt x="102" y="60"/>
                  <a:pt x="102" y="60"/>
                  <a:pt x="102" y="60"/>
                </a:cubicBezTo>
                <a:cubicBezTo>
                  <a:pt x="112" y="60"/>
                  <a:pt x="112" y="60"/>
                  <a:pt x="112" y="60"/>
                </a:cubicBezTo>
                <a:cubicBezTo>
                  <a:pt x="112" y="8"/>
                  <a:pt x="112" y="8"/>
                  <a:pt x="112" y="8"/>
                </a:cubicBezTo>
                <a:lnTo>
                  <a:pt x="101" y="8"/>
                </a:lnTo>
                <a:close/>
                <a:moveTo>
                  <a:pt x="72" y="62"/>
                </a:moveTo>
                <a:cubicBezTo>
                  <a:pt x="72" y="63"/>
                  <a:pt x="71" y="64"/>
                  <a:pt x="70" y="64"/>
                </a:cubicBezTo>
                <a:cubicBezTo>
                  <a:pt x="6" y="64"/>
                  <a:pt x="6" y="64"/>
                  <a:pt x="6" y="64"/>
                </a:cubicBezTo>
                <a:cubicBezTo>
                  <a:pt x="5" y="64"/>
                  <a:pt x="4" y="63"/>
                  <a:pt x="4" y="62"/>
                </a:cubicBezTo>
                <a:cubicBezTo>
                  <a:pt x="4" y="6"/>
                  <a:pt x="4" y="6"/>
                  <a:pt x="4" y="6"/>
                </a:cubicBezTo>
                <a:cubicBezTo>
                  <a:pt x="4" y="5"/>
                  <a:pt x="5" y="4"/>
                  <a:pt x="6" y="4"/>
                </a:cubicBezTo>
                <a:cubicBezTo>
                  <a:pt x="70" y="4"/>
                  <a:pt x="70" y="4"/>
                  <a:pt x="70" y="4"/>
                </a:cubicBezTo>
                <a:cubicBezTo>
                  <a:pt x="71" y="4"/>
                  <a:pt x="72" y="5"/>
                  <a:pt x="72" y="6"/>
                </a:cubicBezTo>
                <a:cubicBezTo>
                  <a:pt x="72" y="26"/>
                  <a:pt x="72" y="26"/>
                  <a:pt x="72" y="26"/>
                </a:cubicBezTo>
                <a:cubicBezTo>
                  <a:pt x="72" y="42"/>
                  <a:pt x="72" y="42"/>
                  <a:pt x="72" y="42"/>
                </a:cubicBezTo>
                <a:lnTo>
                  <a:pt x="72" y="62"/>
                </a:lnTo>
                <a:close/>
                <a:moveTo>
                  <a:pt x="108" y="56"/>
                </a:moveTo>
                <a:cubicBezTo>
                  <a:pt x="103" y="56"/>
                  <a:pt x="103" y="56"/>
                  <a:pt x="103" y="56"/>
                </a:cubicBezTo>
                <a:cubicBezTo>
                  <a:pt x="76" y="39"/>
                  <a:pt x="76" y="39"/>
                  <a:pt x="76" y="39"/>
                </a:cubicBezTo>
                <a:cubicBezTo>
                  <a:pt x="76" y="28"/>
                  <a:pt x="76" y="28"/>
                  <a:pt x="76" y="28"/>
                </a:cubicBezTo>
                <a:cubicBezTo>
                  <a:pt x="103" y="12"/>
                  <a:pt x="103" y="12"/>
                  <a:pt x="103" y="12"/>
                </a:cubicBezTo>
                <a:cubicBezTo>
                  <a:pt x="108" y="12"/>
                  <a:pt x="108" y="12"/>
                  <a:pt x="108" y="12"/>
                </a:cubicBezTo>
                <a:lnTo>
                  <a:pt x="108" y="56"/>
                </a:lnTo>
                <a:close/>
              </a:path>
            </a:pathLst>
          </a:custGeom>
          <a:solidFill>
            <a:schemeClr val="bg1"/>
          </a:solidFill>
          <a:ln>
            <a:noFill/>
          </a:ln>
        </p:spPr>
        <p:txBody>
          <a:bodyPr/>
          <a:lstStyle/>
          <a:p>
            <a:endParaRPr lang="zh-CN" altLang="en-US"/>
          </a:p>
        </p:txBody>
      </p:sp>
      <p:grpSp>
        <p:nvGrpSpPr>
          <p:cNvPr id="67" name="组合 66"/>
          <p:cNvGrpSpPr/>
          <p:nvPr/>
        </p:nvGrpSpPr>
        <p:grpSpPr>
          <a:xfrm>
            <a:off x="8374931" y="2696315"/>
            <a:ext cx="373601" cy="370434"/>
            <a:chOff x="7926388" y="2692400"/>
            <a:chExt cx="374650" cy="371475"/>
          </a:xfrm>
          <a:solidFill>
            <a:schemeClr val="bg1"/>
          </a:solidFill>
        </p:grpSpPr>
        <p:sp>
          <p:nvSpPr>
            <p:cNvPr id="68" name="Freeform 31"/>
            <p:cNvSpPr>
              <a:spLocks/>
            </p:cNvSpPr>
            <p:nvPr/>
          </p:nvSpPr>
          <p:spPr bwMode="auto">
            <a:xfrm>
              <a:off x="7926388" y="2857500"/>
              <a:ext cx="357188" cy="206375"/>
            </a:xfrm>
            <a:custGeom>
              <a:avLst/>
              <a:gdLst>
                <a:gd name="T0" fmla="*/ 215 w 225"/>
                <a:gd name="T1" fmla="*/ 76 h 130"/>
                <a:gd name="T2" fmla="*/ 16 w 225"/>
                <a:gd name="T3" fmla="*/ 76 h 130"/>
                <a:gd name="T4" fmla="*/ 57 w 225"/>
                <a:gd name="T5" fmla="*/ 36 h 130"/>
                <a:gd name="T6" fmla="*/ 50 w 225"/>
                <a:gd name="T7" fmla="*/ 28 h 130"/>
                <a:gd name="T8" fmla="*/ 0 w 225"/>
                <a:gd name="T9" fmla="*/ 81 h 130"/>
                <a:gd name="T10" fmla="*/ 50 w 225"/>
                <a:gd name="T11" fmla="*/ 130 h 130"/>
                <a:gd name="T12" fmla="*/ 57 w 225"/>
                <a:gd name="T13" fmla="*/ 123 h 130"/>
                <a:gd name="T14" fmla="*/ 16 w 225"/>
                <a:gd name="T15" fmla="*/ 85 h 130"/>
                <a:gd name="T16" fmla="*/ 225 w 225"/>
                <a:gd name="T17" fmla="*/ 85 h 130"/>
                <a:gd name="T18" fmla="*/ 225 w 225"/>
                <a:gd name="T19" fmla="*/ 0 h 130"/>
                <a:gd name="T20" fmla="*/ 215 w 225"/>
                <a:gd name="T21" fmla="*/ 0 h 130"/>
                <a:gd name="T22" fmla="*/ 215 w 225"/>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130">
                  <a:moveTo>
                    <a:pt x="215" y="76"/>
                  </a:moveTo>
                  <a:lnTo>
                    <a:pt x="16" y="76"/>
                  </a:lnTo>
                  <a:lnTo>
                    <a:pt x="57" y="36"/>
                  </a:lnTo>
                  <a:lnTo>
                    <a:pt x="50" y="28"/>
                  </a:lnTo>
                  <a:lnTo>
                    <a:pt x="0" y="81"/>
                  </a:lnTo>
                  <a:lnTo>
                    <a:pt x="50" y="130"/>
                  </a:lnTo>
                  <a:lnTo>
                    <a:pt x="57" y="123"/>
                  </a:lnTo>
                  <a:lnTo>
                    <a:pt x="16" y="85"/>
                  </a:lnTo>
                  <a:lnTo>
                    <a:pt x="225" y="85"/>
                  </a:lnTo>
                  <a:lnTo>
                    <a:pt x="225" y="0"/>
                  </a:lnTo>
                  <a:lnTo>
                    <a:pt x="215" y="0"/>
                  </a:lnTo>
                  <a:lnTo>
                    <a:pt x="21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69" name="Freeform 32"/>
            <p:cNvSpPr>
              <a:spLocks/>
            </p:cNvSpPr>
            <p:nvPr/>
          </p:nvSpPr>
          <p:spPr bwMode="auto">
            <a:xfrm>
              <a:off x="7940675" y="2692400"/>
              <a:ext cx="360363" cy="209550"/>
            </a:xfrm>
            <a:custGeom>
              <a:avLst/>
              <a:gdLst>
                <a:gd name="T0" fmla="*/ 10 w 227"/>
                <a:gd name="T1" fmla="*/ 57 h 132"/>
                <a:gd name="T2" fmla="*/ 209 w 227"/>
                <a:gd name="T3" fmla="*/ 57 h 132"/>
                <a:gd name="T4" fmla="*/ 168 w 227"/>
                <a:gd name="T5" fmla="*/ 97 h 132"/>
                <a:gd name="T6" fmla="*/ 175 w 227"/>
                <a:gd name="T7" fmla="*/ 102 h 132"/>
                <a:gd name="T8" fmla="*/ 227 w 227"/>
                <a:gd name="T9" fmla="*/ 52 h 132"/>
                <a:gd name="T10" fmla="*/ 175 w 227"/>
                <a:gd name="T11" fmla="*/ 0 h 132"/>
                <a:gd name="T12" fmla="*/ 168 w 227"/>
                <a:gd name="T13" fmla="*/ 7 h 132"/>
                <a:gd name="T14" fmla="*/ 209 w 227"/>
                <a:gd name="T15" fmla="*/ 47 h 132"/>
                <a:gd name="T16" fmla="*/ 0 w 227"/>
                <a:gd name="T17" fmla="*/ 47 h 132"/>
                <a:gd name="T18" fmla="*/ 0 w 227"/>
                <a:gd name="T19" fmla="*/ 132 h 132"/>
                <a:gd name="T20" fmla="*/ 10 w 227"/>
                <a:gd name="T21" fmla="*/ 132 h 132"/>
                <a:gd name="T22" fmla="*/ 10 w 227"/>
                <a:gd name="T23" fmla="*/ 5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32">
                  <a:moveTo>
                    <a:pt x="10" y="57"/>
                  </a:moveTo>
                  <a:lnTo>
                    <a:pt x="209" y="57"/>
                  </a:lnTo>
                  <a:lnTo>
                    <a:pt x="168" y="97"/>
                  </a:lnTo>
                  <a:lnTo>
                    <a:pt x="175" y="102"/>
                  </a:lnTo>
                  <a:lnTo>
                    <a:pt x="227" y="52"/>
                  </a:lnTo>
                  <a:lnTo>
                    <a:pt x="175" y="0"/>
                  </a:lnTo>
                  <a:lnTo>
                    <a:pt x="168" y="7"/>
                  </a:lnTo>
                  <a:lnTo>
                    <a:pt x="209" y="47"/>
                  </a:lnTo>
                  <a:lnTo>
                    <a:pt x="0" y="47"/>
                  </a:lnTo>
                  <a:lnTo>
                    <a:pt x="0" y="132"/>
                  </a:lnTo>
                  <a:lnTo>
                    <a:pt x="10" y="132"/>
                  </a:lnTo>
                  <a:lnTo>
                    <a:pt x="10"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70" name="组合 69"/>
          <p:cNvGrpSpPr/>
          <p:nvPr/>
        </p:nvGrpSpPr>
        <p:grpSpPr>
          <a:xfrm>
            <a:off x="9737940" y="2718477"/>
            <a:ext cx="373602" cy="329275"/>
            <a:chOff x="9293225" y="2714625"/>
            <a:chExt cx="374651" cy="330200"/>
          </a:xfrm>
          <a:solidFill>
            <a:schemeClr val="bg1"/>
          </a:solidFill>
        </p:grpSpPr>
        <p:sp>
          <p:nvSpPr>
            <p:cNvPr id="71" name="Freeform 33"/>
            <p:cNvSpPr>
              <a:spLocks/>
            </p:cNvSpPr>
            <p:nvPr/>
          </p:nvSpPr>
          <p:spPr bwMode="auto">
            <a:xfrm>
              <a:off x="9293225" y="2774950"/>
              <a:ext cx="374650" cy="269875"/>
            </a:xfrm>
            <a:custGeom>
              <a:avLst/>
              <a:gdLst>
                <a:gd name="T0" fmla="*/ 189 w 236"/>
                <a:gd name="T1" fmla="*/ 92 h 170"/>
                <a:gd name="T2" fmla="*/ 220 w 236"/>
                <a:gd name="T3" fmla="*/ 123 h 170"/>
                <a:gd name="T4" fmla="*/ 163 w 236"/>
                <a:gd name="T5" fmla="*/ 123 h 170"/>
                <a:gd name="T6" fmla="*/ 47 w 236"/>
                <a:gd name="T7" fmla="*/ 0 h 170"/>
                <a:gd name="T8" fmla="*/ 0 w 236"/>
                <a:gd name="T9" fmla="*/ 0 h 170"/>
                <a:gd name="T10" fmla="*/ 0 w 236"/>
                <a:gd name="T11" fmla="*/ 9 h 170"/>
                <a:gd name="T12" fmla="*/ 42 w 236"/>
                <a:gd name="T13" fmla="*/ 9 h 170"/>
                <a:gd name="T14" fmla="*/ 158 w 236"/>
                <a:gd name="T15" fmla="*/ 133 h 170"/>
                <a:gd name="T16" fmla="*/ 220 w 236"/>
                <a:gd name="T17" fmla="*/ 133 h 170"/>
                <a:gd name="T18" fmla="*/ 189 w 236"/>
                <a:gd name="T19" fmla="*/ 163 h 170"/>
                <a:gd name="T20" fmla="*/ 194 w 236"/>
                <a:gd name="T21" fmla="*/ 170 h 170"/>
                <a:gd name="T22" fmla="*/ 236 w 236"/>
                <a:gd name="T23" fmla="*/ 128 h 170"/>
                <a:gd name="T24" fmla="*/ 194 w 236"/>
                <a:gd name="T25" fmla="*/ 85 h 170"/>
                <a:gd name="T26" fmla="*/ 189 w 236"/>
                <a:gd name="T27" fmla="*/ 9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170">
                  <a:moveTo>
                    <a:pt x="189" y="92"/>
                  </a:moveTo>
                  <a:lnTo>
                    <a:pt x="220" y="123"/>
                  </a:lnTo>
                  <a:lnTo>
                    <a:pt x="163" y="123"/>
                  </a:lnTo>
                  <a:lnTo>
                    <a:pt x="47" y="0"/>
                  </a:lnTo>
                  <a:lnTo>
                    <a:pt x="0" y="0"/>
                  </a:lnTo>
                  <a:lnTo>
                    <a:pt x="0" y="9"/>
                  </a:lnTo>
                  <a:lnTo>
                    <a:pt x="42" y="9"/>
                  </a:lnTo>
                  <a:lnTo>
                    <a:pt x="158" y="133"/>
                  </a:lnTo>
                  <a:lnTo>
                    <a:pt x="220" y="133"/>
                  </a:lnTo>
                  <a:lnTo>
                    <a:pt x="189" y="163"/>
                  </a:lnTo>
                  <a:lnTo>
                    <a:pt x="194" y="170"/>
                  </a:lnTo>
                  <a:lnTo>
                    <a:pt x="236" y="128"/>
                  </a:lnTo>
                  <a:lnTo>
                    <a:pt x="194" y="85"/>
                  </a:lnTo>
                  <a:lnTo>
                    <a:pt x="189"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72" name="Freeform 34"/>
            <p:cNvSpPr>
              <a:spLocks/>
            </p:cNvSpPr>
            <p:nvPr/>
          </p:nvSpPr>
          <p:spPr bwMode="auto">
            <a:xfrm>
              <a:off x="9293225" y="2895600"/>
              <a:ext cx="149225" cy="90488"/>
            </a:xfrm>
            <a:custGeom>
              <a:avLst/>
              <a:gdLst>
                <a:gd name="T0" fmla="*/ 42 w 94"/>
                <a:gd name="T1" fmla="*/ 47 h 57"/>
                <a:gd name="T2" fmla="*/ 0 w 94"/>
                <a:gd name="T3" fmla="*/ 47 h 57"/>
                <a:gd name="T4" fmla="*/ 0 w 94"/>
                <a:gd name="T5" fmla="*/ 57 h 57"/>
                <a:gd name="T6" fmla="*/ 47 w 94"/>
                <a:gd name="T7" fmla="*/ 57 h 57"/>
                <a:gd name="T8" fmla="*/ 94 w 94"/>
                <a:gd name="T9" fmla="*/ 7 h 57"/>
                <a:gd name="T10" fmla="*/ 87 w 94"/>
                <a:gd name="T11" fmla="*/ 0 h 57"/>
                <a:gd name="T12" fmla="*/ 42 w 94"/>
                <a:gd name="T13" fmla="*/ 47 h 57"/>
              </a:gdLst>
              <a:ahLst/>
              <a:cxnLst>
                <a:cxn ang="0">
                  <a:pos x="T0" y="T1"/>
                </a:cxn>
                <a:cxn ang="0">
                  <a:pos x="T2" y="T3"/>
                </a:cxn>
                <a:cxn ang="0">
                  <a:pos x="T4" y="T5"/>
                </a:cxn>
                <a:cxn ang="0">
                  <a:pos x="T6" y="T7"/>
                </a:cxn>
                <a:cxn ang="0">
                  <a:pos x="T8" y="T9"/>
                </a:cxn>
                <a:cxn ang="0">
                  <a:pos x="T10" y="T11"/>
                </a:cxn>
                <a:cxn ang="0">
                  <a:pos x="T12" y="T13"/>
                </a:cxn>
              </a:cxnLst>
              <a:rect l="0" t="0" r="r" b="b"/>
              <a:pathLst>
                <a:path w="94" h="57">
                  <a:moveTo>
                    <a:pt x="42" y="47"/>
                  </a:moveTo>
                  <a:lnTo>
                    <a:pt x="0" y="47"/>
                  </a:lnTo>
                  <a:lnTo>
                    <a:pt x="0" y="57"/>
                  </a:lnTo>
                  <a:lnTo>
                    <a:pt x="47" y="57"/>
                  </a:lnTo>
                  <a:lnTo>
                    <a:pt x="94" y="7"/>
                  </a:lnTo>
                  <a:lnTo>
                    <a:pt x="87" y="0"/>
                  </a:lnTo>
                  <a:lnTo>
                    <a:pt x="42"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73" name="Freeform 35"/>
            <p:cNvSpPr>
              <a:spLocks/>
            </p:cNvSpPr>
            <p:nvPr/>
          </p:nvSpPr>
          <p:spPr bwMode="auto">
            <a:xfrm>
              <a:off x="9472613" y="2714625"/>
              <a:ext cx="195263" cy="146050"/>
            </a:xfrm>
            <a:custGeom>
              <a:avLst/>
              <a:gdLst>
                <a:gd name="T0" fmla="*/ 50 w 123"/>
                <a:gd name="T1" fmla="*/ 47 h 92"/>
                <a:gd name="T2" fmla="*/ 107 w 123"/>
                <a:gd name="T3" fmla="*/ 47 h 92"/>
                <a:gd name="T4" fmla="*/ 76 w 123"/>
                <a:gd name="T5" fmla="*/ 78 h 92"/>
                <a:gd name="T6" fmla="*/ 81 w 123"/>
                <a:gd name="T7" fmla="*/ 85 h 92"/>
                <a:gd name="T8" fmla="*/ 123 w 123"/>
                <a:gd name="T9" fmla="*/ 43 h 92"/>
                <a:gd name="T10" fmla="*/ 81 w 123"/>
                <a:gd name="T11" fmla="*/ 0 h 92"/>
                <a:gd name="T12" fmla="*/ 76 w 123"/>
                <a:gd name="T13" fmla="*/ 7 h 92"/>
                <a:gd name="T14" fmla="*/ 107 w 123"/>
                <a:gd name="T15" fmla="*/ 38 h 92"/>
                <a:gd name="T16" fmla="*/ 45 w 123"/>
                <a:gd name="T17" fmla="*/ 38 h 92"/>
                <a:gd name="T18" fmla="*/ 0 w 123"/>
                <a:gd name="T19" fmla="*/ 88 h 92"/>
                <a:gd name="T20" fmla="*/ 7 w 123"/>
                <a:gd name="T21" fmla="*/ 92 h 92"/>
                <a:gd name="T22" fmla="*/ 50 w 123"/>
                <a:gd name="T23" fmla="*/ 4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 h="92">
                  <a:moveTo>
                    <a:pt x="50" y="47"/>
                  </a:moveTo>
                  <a:lnTo>
                    <a:pt x="107" y="47"/>
                  </a:lnTo>
                  <a:lnTo>
                    <a:pt x="76" y="78"/>
                  </a:lnTo>
                  <a:lnTo>
                    <a:pt x="81" y="85"/>
                  </a:lnTo>
                  <a:lnTo>
                    <a:pt x="123" y="43"/>
                  </a:lnTo>
                  <a:lnTo>
                    <a:pt x="81" y="0"/>
                  </a:lnTo>
                  <a:lnTo>
                    <a:pt x="76" y="7"/>
                  </a:lnTo>
                  <a:lnTo>
                    <a:pt x="107" y="38"/>
                  </a:lnTo>
                  <a:lnTo>
                    <a:pt x="45" y="38"/>
                  </a:lnTo>
                  <a:lnTo>
                    <a:pt x="0" y="88"/>
                  </a:lnTo>
                  <a:lnTo>
                    <a:pt x="7" y="92"/>
                  </a:lnTo>
                  <a:lnTo>
                    <a:pt x="5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74" name="组合 73"/>
          <p:cNvGrpSpPr/>
          <p:nvPr/>
        </p:nvGrpSpPr>
        <p:grpSpPr>
          <a:xfrm>
            <a:off x="11013882" y="2853038"/>
            <a:ext cx="449588" cy="90235"/>
            <a:chOff x="10572750" y="2849563"/>
            <a:chExt cx="450851" cy="90488"/>
          </a:xfrm>
          <a:solidFill>
            <a:schemeClr val="bg1"/>
          </a:solidFill>
        </p:grpSpPr>
        <p:sp>
          <p:nvSpPr>
            <p:cNvPr id="75" name="Freeform 36"/>
            <p:cNvSpPr>
              <a:spLocks noEditPoints="1"/>
            </p:cNvSpPr>
            <p:nvPr/>
          </p:nvSpPr>
          <p:spPr bwMode="auto">
            <a:xfrm>
              <a:off x="10572750" y="2849563"/>
              <a:ext cx="90488" cy="90488"/>
            </a:xfrm>
            <a:custGeom>
              <a:avLst/>
              <a:gdLst>
                <a:gd name="T0" fmla="*/ 12 w 24"/>
                <a:gd name="T1" fmla="*/ 0 h 24"/>
                <a:gd name="T2" fmla="*/ 0 w 24"/>
                <a:gd name="T3" fmla="*/ 12 h 24"/>
                <a:gd name="T4" fmla="*/ 12 w 24"/>
                <a:gd name="T5" fmla="*/ 24 h 24"/>
                <a:gd name="T6" fmla="*/ 24 w 24"/>
                <a:gd name="T7" fmla="*/ 12 h 24"/>
                <a:gd name="T8" fmla="*/ 12 w 24"/>
                <a:gd name="T9" fmla="*/ 0 h 24"/>
                <a:gd name="T10" fmla="*/ 12 w 24"/>
                <a:gd name="T11" fmla="*/ 20 h 24"/>
                <a:gd name="T12" fmla="*/ 4 w 24"/>
                <a:gd name="T13" fmla="*/ 12 h 24"/>
                <a:gd name="T14" fmla="*/ 12 w 24"/>
                <a:gd name="T15" fmla="*/ 4 h 24"/>
                <a:gd name="T16" fmla="*/ 20 w 24"/>
                <a:gd name="T17" fmla="*/ 12 h 24"/>
                <a:gd name="T18" fmla="*/ 12 w 24"/>
                <a:gd name="T19"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0"/>
                  </a:moveTo>
                  <a:cubicBezTo>
                    <a:pt x="5" y="0"/>
                    <a:pt x="0" y="6"/>
                    <a:pt x="0" y="12"/>
                  </a:cubicBezTo>
                  <a:cubicBezTo>
                    <a:pt x="0" y="19"/>
                    <a:pt x="5" y="24"/>
                    <a:pt x="12" y="24"/>
                  </a:cubicBezTo>
                  <a:cubicBezTo>
                    <a:pt x="19" y="24"/>
                    <a:pt x="24" y="19"/>
                    <a:pt x="24" y="12"/>
                  </a:cubicBezTo>
                  <a:cubicBezTo>
                    <a:pt x="24" y="6"/>
                    <a:pt x="19" y="0"/>
                    <a:pt x="12" y="0"/>
                  </a:cubicBezTo>
                  <a:close/>
                  <a:moveTo>
                    <a:pt x="12" y="20"/>
                  </a:moveTo>
                  <a:cubicBezTo>
                    <a:pt x="8" y="20"/>
                    <a:pt x="4" y="17"/>
                    <a:pt x="4" y="12"/>
                  </a:cubicBezTo>
                  <a:cubicBezTo>
                    <a:pt x="4" y="8"/>
                    <a:pt x="8" y="4"/>
                    <a:pt x="12" y="4"/>
                  </a:cubicBezTo>
                  <a:cubicBezTo>
                    <a:pt x="16" y="4"/>
                    <a:pt x="20" y="8"/>
                    <a:pt x="20" y="12"/>
                  </a:cubicBezTo>
                  <a:cubicBezTo>
                    <a:pt x="20" y="17"/>
                    <a:pt x="16" y="20"/>
                    <a:pt x="1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76" name="Freeform 37"/>
            <p:cNvSpPr>
              <a:spLocks noEditPoints="1"/>
            </p:cNvSpPr>
            <p:nvPr/>
          </p:nvSpPr>
          <p:spPr bwMode="auto">
            <a:xfrm>
              <a:off x="10933113" y="2849563"/>
              <a:ext cx="90488" cy="90488"/>
            </a:xfrm>
            <a:custGeom>
              <a:avLst/>
              <a:gdLst>
                <a:gd name="T0" fmla="*/ 12 w 24"/>
                <a:gd name="T1" fmla="*/ 0 h 24"/>
                <a:gd name="T2" fmla="*/ 0 w 24"/>
                <a:gd name="T3" fmla="*/ 12 h 24"/>
                <a:gd name="T4" fmla="*/ 12 w 24"/>
                <a:gd name="T5" fmla="*/ 24 h 24"/>
                <a:gd name="T6" fmla="*/ 24 w 24"/>
                <a:gd name="T7" fmla="*/ 12 h 24"/>
                <a:gd name="T8" fmla="*/ 12 w 24"/>
                <a:gd name="T9" fmla="*/ 0 h 24"/>
                <a:gd name="T10" fmla="*/ 12 w 24"/>
                <a:gd name="T11" fmla="*/ 20 h 24"/>
                <a:gd name="T12" fmla="*/ 4 w 24"/>
                <a:gd name="T13" fmla="*/ 12 h 24"/>
                <a:gd name="T14" fmla="*/ 12 w 24"/>
                <a:gd name="T15" fmla="*/ 4 h 24"/>
                <a:gd name="T16" fmla="*/ 20 w 24"/>
                <a:gd name="T17" fmla="*/ 12 h 24"/>
                <a:gd name="T18" fmla="*/ 12 w 24"/>
                <a:gd name="T19"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0"/>
                  </a:moveTo>
                  <a:cubicBezTo>
                    <a:pt x="5" y="0"/>
                    <a:pt x="0" y="6"/>
                    <a:pt x="0" y="12"/>
                  </a:cubicBezTo>
                  <a:cubicBezTo>
                    <a:pt x="0" y="19"/>
                    <a:pt x="5" y="24"/>
                    <a:pt x="12" y="24"/>
                  </a:cubicBezTo>
                  <a:cubicBezTo>
                    <a:pt x="19" y="24"/>
                    <a:pt x="24" y="19"/>
                    <a:pt x="24" y="12"/>
                  </a:cubicBezTo>
                  <a:cubicBezTo>
                    <a:pt x="24" y="6"/>
                    <a:pt x="19" y="0"/>
                    <a:pt x="12" y="0"/>
                  </a:cubicBezTo>
                  <a:close/>
                  <a:moveTo>
                    <a:pt x="12" y="20"/>
                  </a:moveTo>
                  <a:cubicBezTo>
                    <a:pt x="8" y="20"/>
                    <a:pt x="4" y="17"/>
                    <a:pt x="4" y="12"/>
                  </a:cubicBezTo>
                  <a:cubicBezTo>
                    <a:pt x="4" y="8"/>
                    <a:pt x="8" y="4"/>
                    <a:pt x="12" y="4"/>
                  </a:cubicBezTo>
                  <a:cubicBezTo>
                    <a:pt x="16" y="4"/>
                    <a:pt x="20" y="8"/>
                    <a:pt x="20" y="12"/>
                  </a:cubicBezTo>
                  <a:cubicBezTo>
                    <a:pt x="20" y="17"/>
                    <a:pt x="16" y="20"/>
                    <a:pt x="1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77" name="Freeform 38"/>
            <p:cNvSpPr>
              <a:spLocks noEditPoints="1"/>
            </p:cNvSpPr>
            <p:nvPr/>
          </p:nvSpPr>
          <p:spPr bwMode="auto">
            <a:xfrm>
              <a:off x="10753725" y="2849563"/>
              <a:ext cx="88900" cy="90488"/>
            </a:xfrm>
            <a:custGeom>
              <a:avLst/>
              <a:gdLst>
                <a:gd name="T0" fmla="*/ 12 w 24"/>
                <a:gd name="T1" fmla="*/ 0 h 24"/>
                <a:gd name="T2" fmla="*/ 0 w 24"/>
                <a:gd name="T3" fmla="*/ 12 h 24"/>
                <a:gd name="T4" fmla="*/ 12 w 24"/>
                <a:gd name="T5" fmla="*/ 24 h 24"/>
                <a:gd name="T6" fmla="*/ 24 w 24"/>
                <a:gd name="T7" fmla="*/ 12 h 24"/>
                <a:gd name="T8" fmla="*/ 12 w 24"/>
                <a:gd name="T9" fmla="*/ 0 h 24"/>
                <a:gd name="T10" fmla="*/ 12 w 24"/>
                <a:gd name="T11" fmla="*/ 20 h 24"/>
                <a:gd name="T12" fmla="*/ 4 w 24"/>
                <a:gd name="T13" fmla="*/ 12 h 24"/>
                <a:gd name="T14" fmla="*/ 12 w 24"/>
                <a:gd name="T15" fmla="*/ 4 h 24"/>
                <a:gd name="T16" fmla="*/ 20 w 24"/>
                <a:gd name="T17" fmla="*/ 12 h 24"/>
                <a:gd name="T18" fmla="*/ 12 w 24"/>
                <a:gd name="T19"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0"/>
                  </a:moveTo>
                  <a:cubicBezTo>
                    <a:pt x="5" y="0"/>
                    <a:pt x="0" y="6"/>
                    <a:pt x="0" y="12"/>
                  </a:cubicBezTo>
                  <a:cubicBezTo>
                    <a:pt x="0" y="19"/>
                    <a:pt x="5" y="24"/>
                    <a:pt x="12" y="24"/>
                  </a:cubicBezTo>
                  <a:cubicBezTo>
                    <a:pt x="19" y="24"/>
                    <a:pt x="24" y="19"/>
                    <a:pt x="24" y="12"/>
                  </a:cubicBezTo>
                  <a:cubicBezTo>
                    <a:pt x="24" y="6"/>
                    <a:pt x="19" y="0"/>
                    <a:pt x="12" y="0"/>
                  </a:cubicBezTo>
                  <a:close/>
                  <a:moveTo>
                    <a:pt x="12" y="20"/>
                  </a:moveTo>
                  <a:cubicBezTo>
                    <a:pt x="8" y="20"/>
                    <a:pt x="4" y="17"/>
                    <a:pt x="4" y="12"/>
                  </a:cubicBezTo>
                  <a:cubicBezTo>
                    <a:pt x="4" y="8"/>
                    <a:pt x="8" y="4"/>
                    <a:pt x="12" y="4"/>
                  </a:cubicBezTo>
                  <a:cubicBezTo>
                    <a:pt x="16" y="4"/>
                    <a:pt x="20" y="8"/>
                    <a:pt x="20" y="12"/>
                  </a:cubicBezTo>
                  <a:cubicBezTo>
                    <a:pt x="20" y="17"/>
                    <a:pt x="16" y="20"/>
                    <a:pt x="1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78" name="组合 77"/>
          <p:cNvGrpSpPr/>
          <p:nvPr/>
        </p:nvGrpSpPr>
        <p:grpSpPr>
          <a:xfrm>
            <a:off x="1658032" y="3940595"/>
            <a:ext cx="359354" cy="359353"/>
            <a:chOff x="1190625" y="3940175"/>
            <a:chExt cx="360363" cy="360363"/>
          </a:xfrm>
          <a:solidFill>
            <a:schemeClr val="bg1"/>
          </a:solidFill>
        </p:grpSpPr>
        <p:sp>
          <p:nvSpPr>
            <p:cNvPr id="79" name="Freeform 39"/>
            <p:cNvSpPr>
              <a:spLocks noEditPoints="1"/>
            </p:cNvSpPr>
            <p:nvPr/>
          </p:nvSpPr>
          <p:spPr bwMode="auto">
            <a:xfrm>
              <a:off x="1190625" y="3940175"/>
              <a:ext cx="360363" cy="360363"/>
            </a:xfrm>
            <a:custGeom>
              <a:avLst/>
              <a:gdLst>
                <a:gd name="T0" fmla="*/ 93 w 96"/>
                <a:gd name="T1" fmla="*/ 20 h 96"/>
                <a:gd name="T2" fmla="*/ 80 w 96"/>
                <a:gd name="T3" fmla="*/ 20 h 96"/>
                <a:gd name="T4" fmla="*/ 80 w 96"/>
                <a:gd name="T5" fmla="*/ 9 h 96"/>
                <a:gd name="T6" fmla="*/ 71 w 96"/>
                <a:gd name="T7" fmla="*/ 0 h 96"/>
                <a:gd name="T8" fmla="*/ 9 w 96"/>
                <a:gd name="T9" fmla="*/ 0 h 96"/>
                <a:gd name="T10" fmla="*/ 0 w 96"/>
                <a:gd name="T11" fmla="*/ 9 h 96"/>
                <a:gd name="T12" fmla="*/ 0 w 96"/>
                <a:gd name="T13" fmla="*/ 23 h 96"/>
                <a:gd name="T14" fmla="*/ 0 w 96"/>
                <a:gd name="T15" fmla="*/ 23 h 96"/>
                <a:gd name="T16" fmla="*/ 0 w 96"/>
                <a:gd name="T17" fmla="*/ 93 h 96"/>
                <a:gd name="T18" fmla="*/ 3 w 96"/>
                <a:gd name="T19" fmla="*/ 96 h 96"/>
                <a:gd name="T20" fmla="*/ 93 w 96"/>
                <a:gd name="T21" fmla="*/ 96 h 96"/>
                <a:gd name="T22" fmla="*/ 96 w 96"/>
                <a:gd name="T23" fmla="*/ 93 h 96"/>
                <a:gd name="T24" fmla="*/ 96 w 96"/>
                <a:gd name="T25" fmla="*/ 23 h 96"/>
                <a:gd name="T26" fmla="*/ 93 w 96"/>
                <a:gd name="T27" fmla="*/ 20 h 96"/>
                <a:gd name="T28" fmla="*/ 9 w 96"/>
                <a:gd name="T29" fmla="*/ 4 h 96"/>
                <a:gd name="T30" fmla="*/ 71 w 96"/>
                <a:gd name="T31" fmla="*/ 4 h 96"/>
                <a:gd name="T32" fmla="*/ 76 w 96"/>
                <a:gd name="T33" fmla="*/ 9 h 96"/>
                <a:gd name="T34" fmla="*/ 76 w 96"/>
                <a:gd name="T35" fmla="*/ 20 h 96"/>
                <a:gd name="T36" fmla="*/ 4 w 96"/>
                <a:gd name="T37" fmla="*/ 20 h 96"/>
                <a:gd name="T38" fmla="*/ 4 w 96"/>
                <a:gd name="T39" fmla="*/ 9 h 96"/>
                <a:gd name="T40" fmla="*/ 9 w 96"/>
                <a:gd name="T41" fmla="*/ 4 h 96"/>
                <a:gd name="T42" fmla="*/ 92 w 96"/>
                <a:gd name="T43" fmla="*/ 92 h 96"/>
                <a:gd name="T44" fmla="*/ 4 w 96"/>
                <a:gd name="T45" fmla="*/ 92 h 96"/>
                <a:gd name="T46" fmla="*/ 4 w 96"/>
                <a:gd name="T47" fmla="*/ 24 h 96"/>
                <a:gd name="T48" fmla="*/ 4 w 96"/>
                <a:gd name="T49" fmla="*/ 24 h 96"/>
                <a:gd name="T50" fmla="*/ 76 w 96"/>
                <a:gd name="T51" fmla="*/ 24 h 96"/>
                <a:gd name="T52" fmla="*/ 80 w 96"/>
                <a:gd name="T53" fmla="*/ 24 h 96"/>
                <a:gd name="T54" fmla="*/ 92 w 96"/>
                <a:gd name="T55" fmla="*/ 24 h 96"/>
                <a:gd name="T56" fmla="*/ 92 w 96"/>
                <a:gd name="T57"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6" h="96">
                  <a:moveTo>
                    <a:pt x="93" y="20"/>
                  </a:moveTo>
                  <a:cubicBezTo>
                    <a:pt x="80" y="20"/>
                    <a:pt x="80" y="20"/>
                    <a:pt x="80" y="20"/>
                  </a:cubicBezTo>
                  <a:cubicBezTo>
                    <a:pt x="80" y="9"/>
                    <a:pt x="80" y="9"/>
                    <a:pt x="80" y="9"/>
                  </a:cubicBezTo>
                  <a:cubicBezTo>
                    <a:pt x="80" y="4"/>
                    <a:pt x="76" y="0"/>
                    <a:pt x="71" y="0"/>
                  </a:cubicBezTo>
                  <a:cubicBezTo>
                    <a:pt x="9" y="0"/>
                    <a:pt x="9" y="0"/>
                    <a:pt x="9" y="0"/>
                  </a:cubicBezTo>
                  <a:cubicBezTo>
                    <a:pt x="4" y="0"/>
                    <a:pt x="0" y="4"/>
                    <a:pt x="0" y="9"/>
                  </a:cubicBezTo>
                  <a:cubicBezTo>
                    <a:pt x="0" y="23"/>
                    <a:pt x="0" y="23"/>
                    <a:pt x="0" y="23"/>
                  </a:cubicBezTo>
                  <a:cubicBezTo>
                    <a:pt x="0" y="23"/>
                    <a:pt x="0" y="23"/>
                    <a:pt x="0" y="23"/>
                  </a:cubicBezTo>
                  <a:cubicBezTo>
                    <a:pt x="0" y="93"/>
                    <a:pt x="0" y="93"/>
                    <a:pt x="0" y="93"/>
                  </a:cubicBezTo>
                  <a:cubicBezTo>
                    <a:pt x="0" y="94"/>
                    <a:pt x="2" y="96"/>
                    <a:pt x="3" y="96"/>
                  </a:cubicBezTo>
                  <a:cubicBezTo>
                    <a:pt x="93" y="96"/>
                    <a:pt x="93" y="96"/>
                    <a:pt x="93" y="96"/>
                  </a:cubicBezTo>
                  <a:cubicBezTo>
                    <a:pt x="95" y="96"/>
                    <a:pt x="96" y="94"/>
                    <a:pt x="96" y="93"/>
                  </a:cubicBezTo>
                  <a:cubicBezTo>
                    <a:pt x="96" y="23"/>
                    <a:pt x="96" y="23"/>
                    <a:pt x="96" y="23"/>
                  </a:cubicBezTo>
                  <a:cubicBezTo>
                    <a:pt x="96" y="21"/>
                    <a:pt x="95" y="20"/>
                    <a:pt x="93" y="20"/>
                  </a:cubicBezTo>
                  <a:close/>
                  <a:moveTo>
                    <a:pt x="9" y="4"/>
                  </a:moveTo>
                  <a:cubicBezTo>
                    <a:pt x="71" y="4"/>
                    <a:pt x="71" y="4"/>
                    <a:pt x="71" y="4"/>
                  </a:cubicBezTo>
                  <a:cubicBezTo>
                    <a:pt x="74" y="4"/>
                    <a:pt x="76" y="6"/>
                    <a:pt x="76" y="9"/>
                  </a:cubicBezTo>
                  <a:cubicBezTo>
                    <a:pt x="76" y="20"/>
                    <a:pt x="76" y="20"/>
                    <a:pt x="76" y="20"/>
                  </a:cubicBezTo>
                  <a:cubicBezTo>
                    <a:pt x="4" y="20"/>
                    <a:pt x="4" y="20"/>
                    <a:pt x="4" y="20"/>
                  </a:cubicBezTo>
                  <a:cubicBezTo>
                    <a:pt x="4" y="9"/>
                    <a:pt x="4" y="9"/>
                    <a:pt x="4" y="9"/>
                  </a:cubicBezTo>
                  <a:cubicBezTo>
                    <a:pt x="4" y="6"/>
                    <a:pt x="7" y="4"/>
                    <a:pt x="9" y="4"/>
                  </a:cubicBezTo>
                  <a:close/>
                  <a:moveTo>
                    <a:pt x="92" y="92"/>
                  </a:moveTo>
                  <a:cubicBezTo>
                    <a:pt x="4" y="92"/>
                    <a:pt x="4" y="92"/>
                    <a:pt x="4" y="92"/>
                  </a:cubicBezTo>
                  <a:cubicBezTo>
                    <a:pt x="4" y="24"/>
                    <a:pt x="4" y="24"/>
                    <a:pt x="4" y="24"/>
                  </a:cubicBezTo>
                  <a:cubicBezTo>
                    <a:pt x="4" y="24"/>
                    <a:pt x="4" y="24"/>
                    <a:pt x="4" y="24"/>
                  </a:cubicBezTo>
                  <a:cubicBezTo>
                    <a:pt x="76" y="24"/>
                    <a:pt x="76" y="24"/>
                    <a:pt x="76" y="24"/>
                  </a:cubicBezTo>
                  <a:cubicBezTo>
                    <a:pt x="80" y="24"/>
                    <a:pt x="80" y="24"/>
                    <a:pt x="80" y="24"/>
                  </a:cubicBezTo>
                  <a:cubicBezTo>
                    <a:pt x="92" y="24"/>
                    <a:pt x="92" y="24"/>
                    <a:pt x="92" y="24"/>
                  </a:cubicBezTo>
                  <a:lnTo>
                    <a:pt x="92"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80" name="Freeform 40"/>
            <p:cNvSpPr>
              <a:spLocks noEditPoints="1"/>
            </p:cNvSpPr>
            <p:nvPr/>
          </p:nvSpPr>
          <p:spPr bwMode="auto">
            <a:xfrm>
              <a:off x="1431925" y="4121150"/>
              <a:ext cx="74613" cy="74613"/>
            </a:xfrm>
            <a:custGeom>
              <a:avLst/>
              <a:gdLst>
                <a:gd name="T0" fmla="*/ 0 w 20"/>
                <a:gd name="T1" fmla="*/ 10 h 20"/>
                <a:gd name="T2" fmla="*/ 10 w 20"/>
                <a:gd name="T3" fmla="*/ 20 h 20"/>
                <a:gd name="T4" fmla="*/ 20 w 20"/>
                <a:gd name="T5" fmla="*/ 10 h 20"/>
                <a:gd name="T6" fmla="*/ 10 w 20"/>
                <a:gd name="T7" fmla="*/ 0 h 20"/>
                <a:gd name="T8" fmla="*/ 0 w 20"/>
                <a:gd name="T9" fmla="*/ 10 h 20"/>
                <a:gd name="T10" fmla="*/ 16 w 20"/>
                <a:gd name="T11" fmla="*/ 10 h 20"/>
                <a:gd name="T12" fmla="*/ 10 w 20"/>
                <a:gd name="T13" fmla="*/ 16 h 20"/>
                <a:gd name="T14" fmla="*/ 4 w 20"/>
                <a:gd name="T15" fmla="*/ 10 h 20"/>
                <a:gd name="T16" fmla="*/ 10 w 20"/>
                <a:gd name="T17" fmla="*/ 4 h 20"/>
                <a:gd name="T18" fmla="*/ 16 w 20"/>
                <a:gd name="T19"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0" y="10"/>
                  </a:moveTo>
                  <a:cubicBezTo>
                    <a:pt x="0" y="15"/>
                    <a:pt x="5" y="20"/>
                    <a:pt x="10" y="20"/>
                  </a:cubicBezTo>
                  <a:cubicBezTo>
                    <a:pt x="16" y="20"/>
                    <a:pt x="20" y="15"/>
                    <a:pt x="20" y="10"/>
                  </a:cubicBezTo>
                  <a:cubicBezTo>
                    <a:pt x="20" y="4"/>
                    <a:pt x="16" y="0"/>
                    <a:pt x="10" y="0"/>
                  </a:cubicBezTo>
                  <a:cubicBezTo>
                    <a:pt x="5" y="0"/>
                    <a:pt x="0" y="4"/>
                    <a:pt x="0" y="10"/>
                  </a:cubicBezTo>
                  <a:close/>
                  <a:moveTo>
                    <a:pt x="16" y="10"/>
                  </a:moveTo>
                  <a:cubicBezTo>
                    <a:pt x="16" y="13"/>
                    <a:pt x="14" y="16"/>
                    <a:pt x="10" y="16"/>
                  </a:cubicBezTo>
                  <a:cubicBezTo>
                    <a:pt x="7" y="16"/>
                    <a:pt x="4" y="13"/>
                    <a:pt x="4" y="10"/>
                  </a:cubicBezTo>
                  <a:cubicBezTo>
                    <a:pt x="4" y="6"/>
                    <a:pt x="7" y="4"/>
                    <a:pt x="10" y="4"/>
                  </a:cubicBezTo>
                  <a:cubicBezTo>
                    <a:pt x="14" y="4"/>
                    <a:pt x="16" y="6"/>
                    <a:pt x="1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81" name="组合 80"/>
          <p:cNvGrpSpPr/>
          <p:nvPr/>
        </p:nvGrpSpPr>
        <p:grpSpPr>
          <a:xfrm>
            <a:off x="2987798" y="4015000"/>
            <a:ext cx="403679" cy="270703"/>
            <a:chOff x="2524125" y="4014788"/>
            <a:chExt cx="404813" cy="271463"/>
          </a:xfrm>
          <a:solidFill>
            <a:schemeClr val="bg1"/>
          </a:solidFill>
        </p:grpSpPr>
        <p:sp>
          <p:nvSpPr>
            <p:cNvPr id="82" name="Freeform 41"/>
            <p:cNvSpPr>
              <a:spLocks noEditPoints="1"/>
            </p:cNvSpPr>
            <p:nvPr/>
          </p:nvSpPr>
          <p:spPr bwMode="auto">
            <a:xfrm>
              <a:off x="2524125" y="4014788"/>
              <a:ext cx="404813" cy="271463"/>
            </a:xfrm>
            <a:custGeom>
              <a:avLst/>
              <a:gdLst>
                <a:gd name="T0" fmla="*/ 102 w 108"/>
                <a:gd name="T1" fmla="*/ 0 h 72"/>
                <a:gd name="T2" fmla="*/ 6 w 108"/>
                <a:gd name="T3" fmla="*/ 0 h 72"/>
                <a:gd name="T4" fmla="*/ 0 w 108"/>
                <a:gd name="T5" fmla="*/ 6 h 72"/>
                <a:gd name="T6" fmla="*/ 0 w 108"/>
                <a:gd name="T7" fmla="*/ 12 h 72"/>
                <a:gd name="T8" fmla="*/ 0 w 108"/>
                <a:gd name="T9" fmla="*/ 28 h 72"/>
                <a:gd name="T10" fmla="*/ 0 w 108"/>
                <a:gd name="T11" fmla="*/ 66 h 72"/>
                <a:gd name="T12" fmla="*/ 6 w 108"/>
                <a:gd name="T13" fmla="*/ 72 h 72"/>
                <a:gd name="T14" fmla="*/ 102 w 108"/>
                <a:gd name="T15" fmla="*/ 72 h 72"/>
                <a:gd name="T16" fmla="*/ 108 w 108"/>
                <a:gd name="T17" fmla="*/ 66 h 72"/>
                <a:gd name="T18" fmla="*/ 108 w 108"/>
                <a:gd name="T19" fmla="*/ 28 h 72"/>
                <a:gd name="T20" fmla="*/ 108 w 108"/>
                <a:gd name="T21" fmla="*/ 12 h 72"/>
                <a:gd name="T22" fmla="*/ 108 w 108"/>
                <a:gd name="T23" fmla="*/ 6 h 72"/>
                <a:gd name="T24" fmla="*/ 102 w 108"/>
                <a:gd name="T25" fmla="*/ 0 h 72"/>
                <a:gd name="T26" fmla="*/ 4 w 108"/>
                <a:gd name="T27" fmla="*/ 16 h 72"/>
                <a:gd name="T28" fmla="*/ 104 w 108"/>
                <a:gd name="T29" fmla="*/ 16 h 72"/>
                <a:gd name="T30" fmla="*/ 104 w 108"/>
                <a:gd name="T31" fmla="*/ 24 h 72"/>
                <a:gd name="T32" fmla="*/ 4 w 108"/>
                <a:gd name="T33" fmla="*/ 24 h 72"/>
                <a:gd name="T34" fmla="*/ 4 w 108"/>
                <a:gd name="T35" fmla="*/ 16 h 72"/>
                <a:gd name="T36" fmla="*/ 104 w 108"/>
                <a:gd name="T37" fmla="*/ 66 h 72"/>
                <a:gd name="T38" fmla="*/ 102 w 108"/>
                <a:gd name="T39" fmla="*/ 68 h 72"/>
                <a:gd name="T40" fmla="*/ 6 w 108"/>
                <a:gd name="T41" fmla="*/ 68 h 72"/>
                <a:gd name="T42" fmla="*/ 4 w 108"/>
                <a:gd name="T43" fmla="*/ 66 h 72"/>
                <a:gd name="T44" fmla="*/ 4 w 108"/>
                <a:gd name="T45" fmla="*/ 28 h 72"/>
                <a:gd name="T46" fmla="*/ 104 w 108"/>
                <a:gd name="T47" fmla="*/ 28 h 72"/>
                <a:gd name="T48" fmla="*/ 104 w 108"/>
                <a:gd name="T49" fmla="*/ 66 h 72"/>
                <a:gd name="T50" fmla="*/ 4 w 108"/>
                <a:gd name="T51" fmla="*/ 12 h 72"/>
                <a:gd name="T52" fmla="*/ 4 w 108"/>
                <a:gd name="T53" fmla="*/ 6 h 72"/>
                <a:gd name="T54" fmla="*/ 6 w 108"/>
                <a:gd name="T55" fmla="*/ 4 h 72"/>
                <a:gd name="T56" fmla="*/ 102 w 108"/>
                <a:gd name="T57" fmla="*/ 4 h 72"/>
                <a:gd name="T58" fmla="*/ 104 w 108"/>
                <a:gd name="T59" fmla="*/ 6 h 72"/>
                <a:gd name="T60" fmla="*/ 104 w 108"/>
                <a:gd name="T61" fmla="*/ 12 h 72"/>
                <a:gd name="T62" fmla="*/ 4 w 108"/>
                <a:gd name="T63"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8" h="72">
                  <a:moveTo>
                    <a:pt x="102" y="0"/>
                  </a:moveTo>
                  <a:cubicBezTo>
                    <a:pt x="6" y="0"/>
                    <a:pt x="6" y="0"/>
                    <a:pt x="6" y="0"/>
                  </a:cubicBezTo>
                  <a:cubicBezTo>
                    <a:pt x="3" y="0"/>
                    <a:pt x="0" y="2"/>
                    <a:pt x="0" y="6"/>
                  </a:cubicBezTo>
                  <a:cubicBezTo>
                    <a:pt x="0" y="12"/>
                    <a:pt x="0" y="12"/>
                    <a:pt x="0" y="12"/>
                  </a:cubicBezTo>
                  <a:cubicBezTo>
                    <a:pt x="0" y="28"/>
                    <a:pt x="0" y="28"/>
                    <a:pt x="0" y="28"/>
                  </a:cubicBezTo>
                  <a:cubicBezTo>
                    <a:pt x="0" y="66"/>
                    <a:pt x="0" y="66"/>
                    <a:pt x="0" y="66"/>
                  </a:cubicBezTo>
                  <a:cubicBezTo>
                    <a:pt x="0" y="69"/>
                    <a:pt x="3" y="72"/>
                    <a:pt x="6" y="72"/>
                  </a:cubicBezTo>
                  <a:cubicBezTo>
                    <a:pt x="102" y="72"/>
                    <a:pt x="102" y="72"/>
                    <a:pt x="102" y="72"/>
                  </a:cubicBezTo>
                  <a:cubicBezTo>
                    <a:pt x="106" y="72"/>
                    <a:pt x="108" y="69"/>
                    <a:pt x="108" y="66"/>
                  </a:cubicBezTo>
                  <a:cubicBezTo>
                    <a:pt x="108" y="28"/>
                    <a:pt x="108" y="28"/>
                    <a:pt x="108" y="28"/>
                  </a:cubicBezTo>
                  <a:cubicBezTo>
                    <a:pt x="108" y="12"/>
                    <a:pt x="108" y="12"/>
                    <a:pt x="108" y="12"/>
                  </a:cubicBezTo>
                  <a:cubicBezTo>
                    <a:pt x="108" y="6"/>
                    <a:pt x="108" y="6"/>
                    <a:pt x="108" y="6"/>
                  </a:cubicBezTo>
                  <a:cubicBezTo>
                    <a:pt x="108" y="2"/>
                    <a:pt x="106" y="0"/>
                    <a:pt x="102" y="0"/>
                  </a:cubicBezTo>
                  <a:close/>
                  <a:moveTo>
                    <a:pt x="4" y="16"/>
                  </a:moveTo>
                  <a:cubicBezTo>
                    <a:pt x="104" y="16"/>
                    <a:pt x="104" y="16"/>
                    <a:pt x="104" y="16"/>
                  </a:cubicBezTo>
                  <a:cubicBezTo>
                    <a:pt x="104" y="24"/>
                    <a:pt x="104" y="24"/>
                    <a:pt x="104" y="24"/>
                  </a:cubicBezTo>
                  <a:cubicBezTo>
                    <a:pt x="4" y="24"/>
                    <a:pt x="4" y="24"/>
                    <a:pt x="4" y="24"/>
                  </a:cubicBezTo>
                  <a:lnTo>
                    <a:pt x="4" y="16"/>
                  </a:lnTo>
                  <a:close/>
                  <a:moveTo>
                    <a:pt x="104" y="66"/>
                  </a:moveTo>
                  <a:cubicBezTo>
                    <a:pt x="104" y="67"/>
                    <a:pt x="103" y="68"/>
                    <a:pt x="102" y="68"/>
                  </a:cubicBezTo>
                  <a:cubicBezTo>
                    <a:pt x="6" y="68"/>
                    <a:pt x="6" y="68"/>
                    <a:pt x="6" y="68"/>
                  </a:cubicBezTo>
                  <a:cubicBezTo>
                    <a:pt x="5" y="68"/>
                    <a:pt x="4" y="67"/>
                    <a:pt x="4" y="66"/>
                  </a:cubicBezTo>
                  <a:cubicBezTo>
                    <a:pt x="4" y="28"/>
                    <a:pt x="4" y="28"/>
                    <a:pt x="4" y="28"/>
                  </a:cubicBezTo>
                  <a:cubicBezTo>
                    <a:pt x="104" y="28"/>
                    <a:pt x="104" y="28"/>
                    <a:pt x="104" y="28"/>
                  </a:cubicBezTo>
                  <a:lnTo>
                    <a:pt x="104" y="66"/>
                  </a:lnTo>
                  <a:close/>
                  <a:moveTo>
                    <a:pt x="4" y="12"/>
                  </a:moveTo>
                  <a:cubicBezTo>
                    <a:pt x="4" y="6"/>
                    <a:pt x="4" y="6"/>
                    <a:pt x="4" y="6"/>
                  </a:cubicBezTo>
                  <a:cubicBezTo>
                    <a:pt x="4" y="5"/>
                    <a:pt x="5" y="4"/>
                    <a:pt x="6" y="4"/>
                  </a:cubicBezTo>
                  <a:cubicBezTo>
                    <a:pt x="102" y="4"/>
                    <a:pt x="102" y="4"/>
                    <a:pt x="102" y="4"/>
                  </a:cubicBezTo>
                  <a:cubicBezTo>
                    <a:pt x="103" y="4"/>
                    <a:pt x="104" y="5"/>
                    <a:pt x="104" y="6"/>
                  </a:cubicBezTo>
                  <a:cubicBezTo>
                    <a:pt x="104" y="12"/>
                    <a:pt x="104" y="12"/>
                    <a:pt x="104" y="12"/>
                  </a:cubicBezTo>
                  <a:lnTo>
                    <a:pt x="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83" name="Rectangle 42"/>
            <p:cNvSpPr>
              <a:spLocks noChangeArrowheads="1"/>
            </p:cNvSpPr>
            <p:nvPr/>
          </p:nvSpPr>
          <p:spPr bwMode="auto">
            <a:xfrm>
              <a:off x="2568575" y="4225925"/>
              <a:ext cx="150813"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84" name="Rectangle 43"/>
            <p:cNvSpPr>
              <a:spLocks noChangeArrowheads="1"/>
            </p:cNvSpPr>
            <p:nvPr/>
          </p:nvSpPr>
          <p:spPr bwMode="auto">
            <a:xfrm>
              <a:off x="2568575" y="4181475"/>
              <a:ext cx="904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85" name="Freeform 44"/>
            <p:cNvSpPr>
              <a:spLocks/>
            </p:cNvSpPr>
            <p:nvPr/>
          </p:nvSpPr>
          <p:spPr bwMode="auto">
            <a:xfrm>
              <a:off x="2824163" y="4211638"/>
              <a:ext cx="60325" cy="30163"/>
            </a:xfrm>
            <a:custGeom>
              <a:avLst/>
              <a:gdLst>
                <a:gd name="T0" fmla="*/ 4 w 16"/>
                <a:gd name="T1" fmla="*/ 8 h 8"/>
                <a:gd name="T2" fmla="*/ 12 w 16"/>
                <a:gd name="T3" fmla="*/ 8 h 8"/>
                <a:gd name="T4" fmla="*/ 16 w 16"/>
                <a:gd name="T5" fmla="*/ 4 h 8"/>
                <a:gd name="T6" fmla="*/ 16 w 16"/>
                <a:gd name="T7" fmla="*/ 4 h 8"/>
                <a:gd name="T8" fmla="*/ 12 w 16"/>
                <a:gd name="T9" fmla="*/ 0 h 8"/>
                <a:gd name="T10" fmla="*/ 4 w 16"/>
                <a:gd name="T11" fmla="*/ 0 h 8"/>
                <a:gd name="T12" fmla="*/ 0 w 16"/>
                <a:gd name="T13" fmla="*/ 4 h 8"/>
                <a:gd name="T14" fmla="*/ 0 w 16"/>
                <a:gd name="T15" fmla="*/ 4 h 8"/>
                <a:gd name="T16" fmla="*/ 4 w 16"/>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8">
                  <a:moveTo>
                    <a:pt x="4" y="8"/>
                  </a:moveTo>
                  <a:cubicBezTo>
                    <a:pt x="12" y="8"/>
                    <a:pt x="12" y="8"/>
                    <a:pt x="12" y="8"/>
                  </a:cubicBezTo>
                  <a:cubicBezTo>
                    <a:pt x="15" y="8"/>
                    <a:pt x="16" y="6"/>
                    <a:pt x="16" y="4"/>
                  </a:cubicBezTo>
                  <a:cubicBezTo>
                    <a:pt x="16" y="4"/>
                    <a:pt x="16" y="4"/>
                    <a:pt x="16" y="4"/>
                  </a:cubicBezTo>
                  <a:cubicBezTo>
                    <a:pt x="16" y="1"/>
                    <a:pt x="15" y="0"/>
                    <a:pt x="12" y="0"/>
                  </a:cubicBezTo>
                  <a:cubicBezTo>
                    <a:pt x="4" y="0"/>
                    <a:pt x="4" y="0"/>
                    <a:pt x="4" y="0"/>
                  </a:cubicBezTo>
                  <a:cubicBezTo>
                    <a:pt x="2" y="0"/>
                    <a:pt x="0" y="1"/>
                    <a:pt x="0" y="4"/>
                  </a:cubicBezTo>
                  <a:cubicBezTo>
                    <a:pt x="0" y="4"/>
                    <a:pt x="0" y="4"/>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86" name="Freeform 45"/>
          <p:cNvSpPr>
            <a:spLocks noEditPoints="1"/>
          </p:cNvSpPr>
          <p:nvPr/>
        </p:nvSpPr>
        <p:spPr bwMode="auto">
          <a:xfrm>
            <a:off x="4321272" y="3957438"/>
            <a:ext cx="406399" cy="389195"/>
          </a:xfrm>
          <a:custGeom>
            <a:avLst/>
            <a:gdLst>
              <a:gd name="T0" fmla="*/ 300368 w 109"/>
              <a:gd name="T1" fmla="*/ 77407 h 104"/>
              <a:gd name="T2" fmla="*/ 68892 w 109"/>
              <a:gd name="T3" fmla="*/ 77407 h 104"/>
              <a:gd name="T4" fmla="*/ 49602 w 109"/>
              <a:gd name="T5" fmla="*/ 0 h 104"/>
              <a:gd name="T6" fmla="*/ 0 w 109"/>
              <a:gd name="T7" fmla="*/ 0 h 104"/>
              <a:gd name="T8" fmla="*/ 0 w 109"/>
              <a:gd name="T9" fmla="*/ 11058 h 104"/>
              <a:gd name="T10" fmla="*/ 41335 w 109"/>
              <a:gd name="T11" fmla="*/ 11058 h 104"/>
              <a:gd name="T12" fmla="*/ 96448 w 109"/>
              <a:gd name="T13" fmla="*/ 232220 h 104"/>
              <a:gd name="T14" fmla="*/ 77159 w 109"/>
              <a:gd name="T15" fmla="*/ 259866 h 104"/>
              <a:gd name="T16" fmla="*/ 104715 w 109"/>
              <a:gd name="T17" fmla="*/ 287511 h 104"/>
              <a:gd name="T18" fmla="*/ 132272 w 109"/>
              <a:gd name="T19" fmla="*/ 259866 h 104"/>
              <a:gd name="T20" fmla="*/ 126761 w 109"/>
              <a:gd name="T21" fmla="*/ 243279 h 104"/>
              <a:gd name="T22" fmla="*/ 203920 w 109"/>
              <a:gd name="T23" fmla="*/ 243279 h 104"/>
              <a:gd name="T24" fmla="*/ 198408 w 109"/>
              <a:gd name="T25" fmla="*/ 259866 h 104"/>
              <a:gd name="T26" fmla="*/ 225965 w 109"/>
              <a:gd name="T27" fmla="*/ 287511 h 104"/>
              <a:gd name="T28" fmla="*/ 253522 w 109"/>
              <a:gd name="T29" fmla="*/ 259866 h 104"/>
              <a:gd name="T30" fmla="*/ 225965 w 109"/>
              <a:gd name="T31" fmla="*/ 232220 h 104"/>
              <a:gd name="T32" fmla="*/ 107471 w 109"/>
              <a:gd name="T33" fmla="*/ 232220 h 104"/>
              <a:gd name="T34" fmla="*/ 101960 w 109"/>
              <a:gd name="T35" fmla="*/ 210104 h 104"/>
              <a:gd name="T36" fmla="*/ 256277 w 109"/>
              <a:gd name="T37" fmla="*/ 210104 h 104"/>
              <a:gd name="T38" fmla="*/ 300368 w 109"/>
              <a:gd name="T39" fmla="*/ 77407 h 104"/>
              <a:gd name="T40" fmla="*/ 121249 w 109"/>
              <a:gd name="T41" fmla="*/ 259866 h 104"/>
              <a:gd name="T42" fmla="*/ 104715 w 109"/>
              <a:gd name="T43" fmla="*/ 276453 h 104"/>
              <a:gd name="T44" fmla="*/ 88181 w 109"/>
              <a:gd name="T45" fmla="*/ 259866 h 104"/>
              <a:gd name="T46" fmla="*/ 104715 w 109"/>
              <a:gd name="T47" fmla="*/ 243279 h 104"/>
              <a:gd name="T48" fmla="*/ 121249 w 109"/>
              <a:gd name="T49" fmla="*/ 259866 h 104"/>
              <a:gd name="T50" fmla="*/ 242499 w 109"/>
              <a:gd name="T51" fmla="*/ 259866 h 104"/>
              <a:gd name="T52" fmla="*/ 225965 w 109"/>
              <a:gd name="T53" fmla="*/ 276453 h 104"/>
              <a:gd name="T54" fmla="*/ 209431 w 109"/>
              <a:gd name="T55" fmla="*/ 259866 h 104"/>
              <a:gd name="T56" fmla="*/ 225965 w 109"/>
              <a:gd name="T57" fmla="*/ 243279 h 104"/>
              <a:gd name="T58" fmla="*/ 242499 w 109"/>
              <a:gd name="T59" fmla="*/ 259866 h 104"/>
              <a:gd name="T60" fmla="*/ 99204 w 109"/>
              <a:gd name="T61" fmla="*/ 199046 h 104"/>
              <a:gd name="T62" fmla="*/ 71647 w 109"/>
              <a:gd name="T63" fmla="*/ 88465 h 104"/>
              <a:gd name="T64" fmla="*/ 286590 w 109"/>
              <a:gd name="T65" fmla="*/ 88465 h 104"/>
              <a:gd name="T66" fmla="*/ 248010 w 109"/>
              <a:gd name="T67" fmla="*/ 199046 h 104"/>
              <a:gd name="T68" fmla="*/ 99204 w 109"/>
              <a:gd name="T69" fmla="*/ 199046 h 10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9" h="104">
                <a:moveTo>
                  <a:pt x="109" y="28"/>
                </a:moveTo>
                <a:cubicBezTo>
                  <a:pt x="25" y="28"/>
                  <a:pt x="25" y="28"/>
                  <a:pt x="25" y="28"/>
                </a:cubicBezTo>
                <a:cubicBezTo>
                  <a:pt x="18" y="0"/>
                  <a:pt x="18" y="0"/>
                  <a:pt x="18" y="0"/>
                </a:cubicBezTo>
                <a:cubicBezTo>
                  <a:pt x="0" y="0"/>
                  <a:pt x="0" y="0"/>
                  <a:pt x="0" y="0"/>
                </a:cubicBezTo>
                <a:cubicBezTo>
                  <a:pt x="0" y="4"/>
                  <a:pt x="0" y="4"/>
                  <a:pt x="0" y="4"/>
                </a:cubicBezTo>
                <a:cubicBezTo>
                  <a:pt x="15" y="4"/>
                  <a:pt x="15" y="4"/>
                  <a:pt x="15" y="4"/>
                </a:cubicBezTo>
                <a:cubicBezTo>
                  <a:pt x="35" y="84"/>
                  <a:pt x="35" y="84"/>
                  <a:pt x="35" y="84"/>
                </a:cubicBezTo>
                <a:cubicBezTo>
                  <a:pt x="31" y="85"/>
                  <a:pt x="28" y="89"/>
                  <a:pt x="28" y="94"/>
                </a:cubicBezTo>
                <a:cubicBezTo>
                  <a:pt x="28" y="99"/>
                  <a:pt x="32" y="104"/>
                  <a:pt x="38" y="104"/>
                </a:cubicBezTo>
                <a:cubicBezTo>
                  <a:pt x="43" y="104"/>
                  <a:pt x="48" y="99"/>
                  <a:pt x="48" y="94"/>
                </a:cubicBezTo>
                <a:cubicBezTo>
                  <a:pt x="48" y="91"/>
                  <a:pt x="47" y="89"/>
                  <a:pt x="46" y="88"/>
                </a:cubicBezTo>
                <a:cubicBezTo>
                  <a:pt x="74" y="88"/>
                  <a:pt x="74" y="88"/>
                  <a:pt x="74" y="88"/>
                </a:cubicBezTo>
                <a:cubicBezTo>
                  <a:pt x="72" y="89"/>
                  <a:pt x="72" y="91"/>
                  <a:pt x="72" y="94"/>
                </a:cubicBezTo>
                <a:cubicBezTo>
                  <a:pt x="72" y="99"/>
                  <a:pt x="76" y="104"/>
                  <a:pt x="82" y="104"/>
                </a:cubicBezTo>
                <a:cubicBezTo>
                  <a:pt x="87" y="104"/>
                  <a:pt x="92" y="99"/>
                  <a:pt x="92" y="94"/>
                </a:cubicBezTo>
                <a:cubicBezTo>
                  <a:pt x="92" y="88"/>
                  <a:pt x="87" y="84"/>
                  <a:pt x="82" y="84"/>
                </a:cubicBezTo>
                <a:cubicBezTo>
                  <a:pt x="39" y="84"/>
                  <a:pt x="39" y="84"/>
                  <a:pt x="39" y="84"/>
                </a:cubicBezTo>
                <a:cubicBezTo>
                  <a:pt x="37" y="76"/>
                  <a:pt x="37" y="76"/>
                  <a:pt x="37" y="76"/>
                </a:cubicBezTo>
                <a:cubicBezTo>
                  <a:pt x="93" y="76"/>
                  <a:pt x="93" y="76"/>
                  <a:pt x="93" y="76"/>
                </a:cubicBezTo>
                <a:lnTo>
                  <a:pt x="109" y="28"/>
                </a:lnTo>
                <a:close/>
                <a:moveTo>
                  <a:pt x="44" y="94"/>
                </a:moveTo>
                <a:cubicBezTo>
                  <a:pt x="44" y="97"/>
                  <a:pt x="41" y="100"/>
                  <a:pt x="38" y="100"/>
                </a:cubicBezTo>
                <a:cubicBezTo>
                  <a:pt x="34" y="100"/>
                  <a:pt x="32" y="97"/>
                  <a:pt x="32" y="94"/>
                </a:cubicBezTo>
                <a:cubicBezTo>
                  <a:pt x="32" y="90"/>
                  <a:pt x="34" y="88"/>
                  <a:pt x="38" y="88"/>
                </a:cubicBezTo>
                <a:cubicBezTo>
                  <a:pt x="41" y="88"/>
                  <a:pt x="44" y="90"/>
                  <a:pt x="44" y="94"/>
                </a:cubicBezTo>
                <a:close/>
                <a:moveTo>
                  <a:pt x="88" y="94"/>
                </a:moveTo>
                <a:cubicBezTo>
                  <a:pt x="88" y="97"/>
                  <a:pt x="85" y="100"/>
                  <a:pt x="82" y="100"/>
                </a:cubicBezTo>
                <a:cubicBezTo>
                  <a:pt x="78" y="100"/>
                  <a:pt x="76" y="97"/>
                  <a:pt x="76" y="94"/>
                </a:cubicBezTo>
                <a:cubicBezTo>
                  <a:pt x="76" y="90"/>
                  <a:pt x="78" y="88"/>
                  <a:pt x="82" y="88"/>
                </a:cubicBezTo>
                <a:cubicBezTo>
                  <a:pt x="85" y="88"/>
                  <a:pt x="88" y="90"/>
                  <a:pt x="88" y="94"/>
                </a:cubicBezTo>
                <a:close/>
                <a:moveTo>
                  <a:pt x="36" y="72"/>
                </a:moveTo>
                <a:cubicBezTo>
                  <a:pt x="26" y="32"/>
                  <a:pt x="26" y="32"/>
                  <a:pt x="26" y="32"/>
                </a:cubicBezTo>
                <a:cubicBezTo>
                  <a:pt x="104" y="32"/>
                  <a:pt x="104" y="32"/>
                  <a:pt x="104" y="32"/>
                </a:cubicBezTo>
                <a:cubicBezTo>
                  <a:pt x="90" y="72"/>
                  <a:pt x="90" y="72"/>
                  <a:pt x="90" y="72"/>
                </a:cubicBezTo>
                <a:lnTo>
                  <a:pt x="36" y="72"/>
                </a:lnTo>
                <a:close/>
              </a:path>
            </a:pathLst>
          </a:custGeom>
          <a:solidFill>
            <a:schemeClr val="bg1"/>
          </a:solidFill>
          <a:ln>
            <a:noFill/>
          </a:ln>
        </p:spPr>
        <p:txBody>
          <a:bodyPr/>
          <a:lstStyle/>
          <a:p>
            <a:endParaRPr lang="zh-CN" altLang="en-US"/>
          </a:p>
        </p:txBody>
      </p:sp>
      <p:sp>
        <p:nvSpPr>
          <p:cNvPr id="87" name="Freeform 46"/>
          <p:cNvSpPr>
            <a:spLocks noEditPoints="1"/>
          </p:cNvSpPr>
          <p:nvPr/>
        </p:nvSpPr>
        <p:spPr bwMode="auto">
          <a:xfrm>
            <a:off x="5690984" y="3961738"/>
            <a:ext cx="374144" cy="376294"/>
          </a:xfrm>
          <a:custGeom>
            <a:avLst/>
            <a:gdLst>
              <a:gd name="T0" fmla="*/ 276993 w 100"/>
              <a:gd name="T1" fmla="*/ 138497 h 100"/>
              <a:gd name="T2" fmla="*/ 144036 w 100"/>
              <a:gd name="T3" fmla="*/ 0 h 100"/>
              <a:gd name="T4" fmla="*/ 144036 w 100"/>
              <a:gd name="T5" fmla="*/ 0 h 100"/>
              <a:gd name="T6" fmla="*/ 132957 w 100"/>
              <a:gd name="T7" fmla="*/ 0 h 100"/>
              <a:gd name="T8" fmla="*/ 132957 w 100"/>
              <a:gd name="T9" fmla="*/ 0 h 100"/>
              <a:gd name="T10" fmla="*/ 0 w 100"/>
              <a:gd name="T11" fmla="*/ 138497 h 100"/>
              <a:gd name="T12" fmla="*/ 138497 w 100"/>
              <a:gd name="T13" fmla="*/ 276993 h 100"/>
              <a:gd name="T14" fmla="*/ 210515 w 100"/>
              <a:gd name="T15" fmla="*/ 254834 h 100"/>
              <a:gd name="T16" fmla="*/ 210515 w 100"/>
              <a:gd name="T17" fmla="*/ 254834 h 100"/>
              <a:gd name="T18" fmla="*/ 216055 w 100"/>
              <a:gd name="T19" fmla="*/ 252064 h 100"/>
              <a:gd name="T20" fmla="*/ 216055 w 100"/>
              <a:gd name="T21" fmla="*/ 252064 h 100"/>
              <a:gd name="T22" fmla="*/ 218824 w 100"/>
              <a:gd name="T23" fmla="*/ 249294 h 100"/>
              <a:gd name="T24" fmla="*/ 218824 w 100"/>
              <a:gd name="T25" fmla="*/ 249294 h 100"/>
              <a:gd name="T26" fmla="*/ 276993 w 100"/>
              <a:gd name="T27" fmla="*/ 138497 h 100"/>
              <a:gd name="T28" fmla="*/ 254834 w 100"/>
              <a:gd name="T29" fmla="*/ 85868 h 100"/>
              <a:gd name="T30" fmla="*/ 144036 w 100"/>
              <a:gd name="T31" fmla="*/ 130187 h 100"/>
              <a:gd name="T32" fmla="*/ 144036 w 100"/>
              <a:gd name="T33" fmla="*/ 11080 h 100"/>
              <a:gd name="T34" fmla="*/ 254834 w 100"/>
              <a:gd name="T35" fmla="*/ 85868 h 100"/>
              <a:gd name="T36" fmla="*/ 138497 w 100"/>
              <a:gd name="T37" fmla="*/ 265913 h 100"/>
              <a:gd name="T38" fmla="*/ 11080 w 100"/>
              <a:gd name="T39" fmla="*/ 138497 h 100"/>
              <a:gd name="T40" fmla="*/ 132957 w 100"/>
              <a:gd name="T41" fmla="*/ 11080 h 100"/>
              <a:gd name="T42" fmla="*/ 132957 w 100"/>
              <a:gd name="T43" fmla="*/ 138497 h 100"/>
              <a:gd name="T44" fmla="*/ 204975 w 100"/>
              <a:gd name="T45" fmla="*/ 246524 h 100"/>
              <a:gd name="T46" fmla="*/ 138497 w 100"/>
              <a:gd name="T47" fmla="*/ 265913 h 100"/>
              <a:gd name="T48" fmla="*/ 213285 w 100"/>
              <a:gd name="T49" fmla="*/ 240984 h 100"/>
              <a:gd name="T50" fmla="*/ 146806 w 100"/>
              <a:gd name="T51" fmla="*/ 141266 h 100"/>
              <a:gd name="T52" fmla="*/ 257603 w 100"/>
              <a:gd name="T53" fmla="*/ 96948 h 100"/>
              <a:gd name="T54" fmla="*/ 265913 w 100"/>
              <a:gd name="T55" fmla="*/ 138497 h 100"/>
              <a:gd name="T56" fmla="*/ 213285 w 100"/>
              <a:gd name="T57" fmla="*/ 24098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0" h="100">
                <a:moveTo>
                  <a:pt x="100" y="50"/>
                </a:moveTo>
                <a:cubicBezTo>
                  <a:pt x="100" y="23"/>
                  <a:pt x="78" y="1"/>
                  <a:pt x="52" y="0"/>
                </a:cubicBezTo>
                <a:cubicBezTo>
                  <a:pt x="52" y="0"/>
                  <a:pt x="52" y="0"/>
                  <a:pt x="52" y="0"/>
                </a:cubicBezTo>
                <a:cubicBezTo>
                  <a:pt x="48" y="0"/>
                  <a:pt x="48" y="0"/>
                  <a:pt x="48" y="0"/>
                </a:cubicBezTo>
                <a:cubicBezTo>
                  <a:pt x="48" y="0"/>
                  <a:pt x="48" y="0"/>
                  <a:pt x="48" y="0"/>
                </a:cubicBezTo>
                <a:cubicBezTo>
                  <a:pt x="21" y="1"/>
                  <a:pt x="0" y="23"/>
                  <a:pt x="0" y="50"/>
                </a:cubicBezTo>
                <a:cubicBezTo>
                  <a:pt x="0" y="77"/>
                  <a:pt x="22" y="100"/>
                  <a:pt x="50" y="100"/>
                </a:cubicBezTo>
                <a:cubicBezTo>
                  <a:pt x="59" y="100"/>
                  <a:pt x="68" y="97"/>
                  <a:pt x="76" y="92"/>
                </a:cubicBezTo>
                <a:cubicBezTo>
                  <a:pt x="76" y="92"/>
                  <a:pt x="76" y="92"/>
                  <a:pt x="76" y="92"/>
                </a:cubicBezTo>
                <a:cubicBezTo>
                  <a:pt x="78" y="91"/>
                  <a:pt x="78" y="91"/>
                  <a:pt x="78" y="91"/>
                </a:cubicBezTo>
                <a:cubicBezTo>
                  <a:pt x="78" y="91"/>
                  <a:pt x="78" y="91"/>
                  <a:pt x="78" y="91"/>
                </a:cubicBezTo>
                <a:cubicBezTo>
                  <a:pt x="79" y="90"/>
                  <a:pt x="79" y="90"/>
                  <a:pt x="79" y="90"/>
                </a:cubicBezTo>
                <a:cubicBezTo>
                  <a:pt x="79" y="90"/>
                  <a:pt x="79" y="90"/>
                  <a:pt x="79" y="90"/>
                </a:cubicBezTo>
                <a:cubicBezTo>
                  <a:pt x="92" y="81"/>
                  <a:pt x="100" y="66"/>
                  <a:pt x="100" y="50"/>
                </a:cubicBezTo>
                <a:close/>
                <a:moveTo>
                  <a:pt x="92" y="31"/>
                </a:moveTo>
                <a:cubicBezTo>
                  <a:pt x="52" y="47"/>
                  <a:pt x="52" y="47"/>
                  <a:pt x="52" y="47"/>
                </a:cubicBezTo>
                <a:cubicBezTo>
                  <a:pt x="52" y="4"/>
                  <a:pt x="52" y="4"/>
                  <a:pt x="52" y="4"/>
                </a:cubicBezTo>
                <a:cubicBezTo>
                  <a:pt x="70" y="5"/>
                  <a:pt x="85" y="16"/>
                  <a:pt x="92" y="31"/>
                </a:cubicBezTo>
                <a:close/>
                <a:moveTo>
                  <a:pt x="50" y="96"/>
                </a:moveTo>
                <a:cubicBezTo>
                  <a:pt x="24" y="96"/>
                  <a:pt x="4" y="75"/>
                  <a:pt x="4" y="50"/>
                </a:cubicBezTo>
                <a:cubicBezTo>
                  <a:pt x="4" y="25"/>
                  <a:pt x="23" y="5"/>
                  <a:pt x="48" y="4"/>
                </a:cubicBezTo>
                <a:cubicBezTo>
                  <a:pt x="48" y="50"/>
                  <a:pt x="48" y="50"/>
                  <a:pt x="48" y="50"/>
                </a:cubicBezTo>
                <a:cubicBezTo>
                  <a:pt x="74" y="89"/>
                  <a:pt x="74" y="89"/>
                  <a:pt x="74" y="89"/>
                </a:cubicBezTo>
                <a:cubicBezTo>
                  <a:pt x="67" y="93"/>
                  <a:pt x="59" y="96"/>
                  <a:pt x="50" y="96"/>
                </a:cubicBezTo>
                <a:close/>
                <a:moveTo>
                  <a:pt x="77" y="87"/>
                </a:moveTo>
                <a:cubicBezTo>
                  <a:pt x="53" y="51"/>
                  <a:pt x="53" y="51"/>
                  <a:pt x="53" y="51"/>
                </a:cubicBezTo>
                <a:cubicBezTo>
                  <a:pt x="93" y="35"/>
                  <a:pt x="93" y="35"/>
                  <a:pt x="93" y="35"/>
                </a:cubicBezTo>
                <a:cubicBezTo>
                  <a:pt x="95" y="40"/>
                  <a:pt x="96" y="45"/>
                  <a:pt x="96" y="50"/>
                </a:cubicBezTo>
                <a:cubicBezTo>
                  <a:pt x="96" y="65"/>
                  <a:pt x="88" y="78"/>
                  <a:pt x="77" y="87"/>
                </a:cubicBezTo>
                <a:close/>
              </a:path>
            </a:pathLst>
          </a:custGeom>
          <a:solidFill>
            <a:schemeClr val="bg1"/>
          </a:solidFill>
          <a:ln>
            <a:noFill/>
          </a:ln>
        </p:spPr>
        <p:txBody>
          <a:bodyPr/>
          <a:lstStyle/>
          <a:p>
            <a:endParaRPr lang="zh-CN" altLang="en-US"/>
          </a:p>
        </p:txBody>
      </p:sp>
      <p:sp>
        <p:nvSpPr>
          <p:cNvPr id="88" name="Freeform 47"/>
          <p:cNvSpPr>
            <a:spLocks noEditPoints="1"/>
          </p:cNvSpPr>
          <p:nvPr/>
        </p:nvSpPr>
        <p:spPr bwMode="auto">
          <a:xfrm>
            <a:off x="7052094" y="3940236"/>
            <a:ext cx="361243" cy="419299"/>
          </a:xfrm>
          <a:custGeom>
            <a:avLst/>
            <a:gdLst>
              <a:gd name="T0" fmla="*/ 254252 w 96"/>
              <a:gd name="T1" fmla="*/ 44245 h 112"/>
              <a:gd name="T2" fmla="*/ 254252 w 96"/>
              <a:gd name="T3" fmla="*/ 27653 h 112"/>
              <a:gd name="T4" fmla="*/ 226616 w 96"/>
              <a:gd name="T5" fmla="*/ 0 h 112"/>
              <a:gd name="T6" fmla="*/ 49745 w 96"/>
              <a:gd name="T7" fmla="*/ 0 h 112"/>
              <a:gd name="T8" fmla="*/ 22109 w 96"/>
              <a:gd name="T9" fmla="*/ 27653 h 112"/>
              <a:gd name="T10" fmla="*/ 22109 w 96"/>
              <a:gd name="T11" fmla="*/ 44245 h 112"/>
              <a:gd name="T12" fmla="*/ 0 w 96"/>
              <a:gd name="T13" fmla="*/ 66368 h 112"/>
              <a:gd name="T14" fmla="*/ 0 w 96"/>
              <a:gd name="T15" fmla="*/ 107848 h 112"/>
              <a:gd name="T16" fmla="*/ 22109 w 96"/>
              <a:gd name="T17" fmla="*/ 132736 h 112"/>
              <a:gd name="T18" fmla="*/ 110544 w 96"/>
              <a:gd name="T19" fmla="*/ 132736 h 112"/>
              <a:gd name="T20" fmla="*/ 110544 w 96"/>
              <a:gd name="T21" fmla="*/ 132736 h 112"/>
              <a:gd name="T22" fmla="*/ 121599 w 96"/>
              <a:gd name="T23" fmla="*/ 132736 h 112"/>
              <a:gd name="T24" fmla="*/ 132653 w 96"/>
              <a:gd name="T25" fmla="*/ 143798 h 112"/>
              <a:gd name="T26" fmla="*/ 132653 w 96"/>
              <a:gd name="T27" fmla="*/ 176982 h 112"/>
              <a:gd name="T28" fmla="*/ 110544 w 96"/>
              <a:gd name="T29" fmla="*/ 176982 h 112"/>
              <a:gd name="T30" fmla="*/ 110544 w 96"/>
              <a:gd name="T31" fmla="*/ 309718 h 112"/>
              <a:gd name="T32" fmla="*/ 165816 w 96"/>
              <a:gd name="T33" fmla="*/ 309718 h 112"/>
              <a:gd name="T34" fmla="*/ 165816 w 96"/>
              <a:gd name="T35" fmla="*/ 176982 h 112"/>
              <a:gd name="T36" fmla="*/ 143707 w 96"/>
              <a:gd name="T37" fmla="*/ 176982 h 112"/>
              <a:gd name="T38" fmla="*/ 143707 w 96"/>
              <a:gd name="T39" fmla="*/ 143798 h 112"/>
              <a:gd name="T40" fmla="*/ 121599 w 96"/>
              <a:gd name="T41" fmla="*/ 121675 h 112"/>
              <a:gd name="T42" fmla="*/ 107781 w 96"/>
              <a:gd name="T43" fmla="*/ 121675 h 112"/>
              <a:gd name="T44" fmla="*/ 107781 w 96"/>
              <a:gd name="T45" fmla="*/ 121675 h 112"/>
              <a:gd name="T46" fmla="*/ 22109 w 96"/>
              <a:gd name="T47" fmla="*/ 121675 h 112"/>
              <a:gd name="T48" fmla="*/ 11054 w 96"/>
              <a:gd name="T49" fmla="*/ 107848 h 112"/>
              <a:gd name="T50" fmla="*/ 11054 w 96"/>
              <a:gd name="T51" fmla="*/ 66368 h 112"/>
              <a:gd name="T52" fmla="*/ 22109 w 96"/>
              <a:gd name="T53" fmla="*/ 55307 h 112"/>
              <a:gd name="T54" fmla="*/ 22109 w 96"/>
              <a:gd name="T55" fmla="*/ 71899 h 112"/>
              <a:gd name="T56" fmla="*/ 49745 w 96"/>
              <a:gd name="T57" fmla="*/ 99552 h 112"/>
              <a:gd name="T58" fmla="*/ 226616 w 96"/>
              <a:gd name="T59" fmla="*/ 99552 h 112"/>
              <a:gd name="T60" fmla="*/ 254252 w 96"/>
              <a:gd name="T61" fmla="*/ 71899 h 112"/>
              <a:gd name="T62" fmla="*/ 254252 w 96"/>
              <a:gd name="T63" fmla="*/ 55307 h 112"/>
              <a:gd name="T64" fmla="*/ 265306 w 96"/>
              <a:gd name="T65" fmla="*/ 55307 h 112"/>
              <a:gd name="T66" fmla="*/ 265306 w 96"/>
              <a:gd name="T67" fmla="*/ 44245 h 112"/>
              <a:gd name="T68" fmla="*/ 254252 w 96"/>
              <a:gd name="T69" fmla="*/ 44245 h 112"/>
              <a:gd name="T70" fmla="*/ 154762 w 96"/>
              <a:gd name="T71" fmla="*/ 298657 h 112"/>
              <a:gd name="T72" fmla="*/ 121599 w 96"/>
              <a:gd name="T73" fmla="*/ 298657 h 112"/>
              <a:gd name="T74" fmla="*/ 121599 w 96"/>
              <a:gd name="T75" fmla="*/ 188043 h 112"/>
              <a:gd name="T76" fmla="*/ 154762 w 96"/>
              <a:gd name="T77" fmla="*/ 188043 h 112"/>
              <a:gd name="T78" fmla="*/ 154762 w 96"/>
              <a:gd name="T79" fmla="*/ 298657 h 112"/>
              <a:gd name="T80" fmla="*/ 243197 w 96"/>
              <a:gd name="T81" fmla="*/ 71899 h 112"/>
              <a:gd name="T82" fmla="*/ 226616 w 96"/>
              <a:gd name="T83" fmla="*/ 88491 h 112"/>
              <a:gd name="T84" fmla="*/ 49745 w 96"/>
              <a:gd name="T85" fmla="*/ 88491 h 112"/>
              <a:gd name="T86" fmla="*/ 33163 w 96"/>
              <a:gd name="T87" fmla="*/ 71899 h 112"/>
              <a:gd name="T88" fmla="*/ 33163 w 96"/>
              <a:gd name="T89" fmla="*/ 27653 h 112"/>
              <a:gd name="T90" fmla="*/ 49745 w 96"/>
              <a:gd name="T91" fmla="*/ 11061 h 112"/>
              <a:gd name="T92" fmla="*/ 226616 w 96"/>
              <a:gd name="T93" fmla="*/ 11061 h 112"/>
              <a:gd name="T94" fmla="*/ 243197 w 96"/>
              <a:gd name="T95" fmla="*/ 27653 h 112"/>
              <a:gd name="T96" fmla="*/ 243197 w 96"/>
              <a:gd name="T97" fmla="*/ 71899 h 11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96" h="112">
                <a:moveTo>
                  <a:pt x="92" y="16"/>
                </a:moveTo>
                <a:cubicBezTo>
                  <a:pt x="92" y="10"/>
                  <a:pt x="92" y="10"/>
                  <a:pt x="92" y="10"/>
                </a:cubicBezTo>
                <a:cubicBezTo>
                  <a:pt x="92" y="4"/>
                  <a:pt x="87" y="0"/>
                  <a:pt x="82" y="0"/>
                </a:cubicBezTo>
                <a:cubicBezTo>
                  <a:pt x="18" y="0"/>
                  <a:pt x="18" y="0"/>
                  <a:pt x="18" y="0"/>
                </a:cubicBezTo>
                <a:cubicBezTo>
                  <a:pt x="12" y="0"/>
                  <a:pt x="8" y="4"/>
                  <a:pt x="8" y="10"/>
                </a:cubicBezTo>
                <a:cubicBezTo>
                  <a:pt x="8" y="16"/>
                  <a:pt x="8" y="16"/>
                  <a:pt x="8" y="16"/>
                </a:cubicBezTo>
                <a:cubicBezTo>
                  <a:pt x="3" y="16"/>
                  <a:pt x="0" y="19"/>
                  <a:pt x="0" y="24"/>
                </a:cubicBezTo>
                <a:cubicBezTo>
                  <a:pt x="0" y="39"/>
                  <a:pt x="0" y="39"/>
                  <a:pt x="0" y="39"/>
                </a:cubicBezTo>
                <a:cubicBezTo>
                  <a:pt x="0" y="44"/>
                  <a:pt x="3" y="48"/>
                  <a:pt x="8" y="48"/>
                </a:cubicBezTo>
                <a:cubicBezTo>
                  <a:pt x="40" y="48"/>
                  <a:pt x="40" y="48"/>
                  <a:pt x="40" y="48"/>
                </a:cubicBezTo>
                <a:cubicBezTo>
                  <a:pt x="40" y="48"/>
                  <a:pt x="40" y="48"/>
                  <a:pt x="40" y="48"/>
                </a:cubicBezTo>
                <a:cubicBezTo>
                  <a:pt x="44" y="48"/>
                  <a:pt x="44" y="48"/>
                  <a:pt x="44" y="48"/>
                </a:cubicBezTo>
                <a:cubicBezTo>
                  <a:pt x="46" y="48"/>
                  <a:pt x="48" y="49"/>
                  <a:pt x="48" y="52"/>
                </a:cubicBezTo>
                <a:cubicBezTo>
                  <a:pt x="48" y="64"/>
                  <a:pt x="48" y="64"/>
                  <a:pt x="48" y="64"/>
                </a:cubicBezTo>
                <a:cubicBezTo>
                  <a:pt x="40" y="64"/>
                  <a:pt x="40" y="64"/>
                  <a:pt x="40" y="64"/>
                </a:cubicBezTo>
                <a:cubicBezTo>
                  <a:pt x="40" y="112"/>
                  <a:pt x="40" y="112"/>
                  <a:pt x="40" y="112"/>
                </a:cubicBezTo>
                <a:cubicBezTo>
                  <a:pt x="60" y="112"/>
                  <a:pt x="60" y="112"/>
                  <a:pt x="60" y="112"/>
                </a:cubicBezTo>
                <a:cubicBezTo>
                  <a:pt x="60" y="64"/>
                  <a:pt x="60" y="64"/>
                  <a:pt x="60" y="64"/>
                </a:cubicBezTo>
                <a:cubicBezTo>
                  <a:pt x="52" y="64"/>
                  <a:pt x="52" y="64"/>
                  <a:pt x="52" y="64"/>
                </a:cubicBezTo>
                <a:cubicBezTo>
                  <a:pt x="52" y="52"/>
                  <a:pt x="52" y="52"/>
                  <a:pt x="52" y="52"/>
                </a:cubicBezTo>
                <a:cubicBezTo>
                  <a:pt x="52" y="47"/>
                  <a:pt x="48" y="44"/>
                  <a:pt x="44" y="44"/>
                </a:cubicBezTo>
                <a:cubicBezTo>
                  <a:pt x="39" y="44"/>
                  <a:pt x="39" y="44"/>
                  <a:pt x="39" y="44"/>
                </a:cubicBezTo>
                <a:cubicBezTo>
                  <a:pt x="39" y="44"/>
                  <a:pt x="39" y="44"/>
                  <a:pt x="39" y="44"/>
                </a:cubicBezTo>
                <a:cubicBezTo>
                  <a:pt x="8" y="44"/>
                  <a:pt x="8" y="44"/>
                  <a:pt x="8" y="44"/>
                </a:cubicBezTo>
                <a:cubicBezTo>
                  <a:pt x="6" y="44"/>
                  <a:pt x="4" y="42"/>
                  <a:pt x="4" y="39"/>
                </a:cubicBezTo>
                <a:cubicBezTo>
                  <a:pt x="4" y="24"/>
                  <a:pt x="4" y="24"/>
                  <a:pt x="4" y="24"/>
                </a:cubicBezTo>
                <a:cubicBezTo>
                  <a:pt x="4" y="22"/>
                  <a:pt x="6" y="20"/>
                  <a:pt x="8" y="20"/>
                </a:cubicBezTo>
                <a:cubicBezTo>
                  <a:pt x="8" y="26"/>
                  <a:pt x="8" y="26"/>
                  <a:pt x="8" y="26"/>
                </a:cubicBezTo>
                <a:cubicBezTo>
                  <a:pt x="8" y="31"/>
                  <a:pt x="12" y="36"/>
                  <a:pt x="18" y="36"/>
                </a:cubicBezTo>
                <a:cubicBezTo>
                  <a:pt x="82" y="36"/>
                  <a:pt x="82" y="36"/>
                  <a:pt x="82" y="36"/>
                </a:cubicBezTo>
                <a:cubicBezTo>
                  <a:pt x="87" y="36"/>
                  <a:pt x="92" y="31"/>
                  <a:pt x="92" y="26"/>
                </a:cubicBezTo>
                <a:cubicBezTo>
                  <a:pt x="92" y="20"/>
                  <a:pt x="92" y="20"/>
                  <a:pt x="92" y="20"/>
                </a:cubicBezTo>
                <a:cubicBezTo>
                  <a:pt x="96" y="20"/>
                  <a:pt x="96" y="20"/>
                  <a:pt x="96" y="20"/>
                </a:cubicBezTo>
                <a:cubicBezTo>
                  <a:pt x="96" y="16"/>
                  <a:pt x="96" y="16"/>
                  <a:pt x="96" y="16"/>
                </a:cubicBezTo>
                <a:lnTo>
                  <a:pt x="92" y="16"/>
                </a:lnTo>
                <a:close/>
                <a:moveTo>
                  <a:pt x="56" y="108"/>
                </a:moveTo>
                <a:cubicBezTo>
                  <a:pt x="44" y="108"/>
                  <a:pt x="44" y="108"/>
                  <a:pt x="44" y="108"/>
                </a:cubicBezTo>
                <a:cubicBezTo>
                  <a:pt x="44" y="68"/>
                  <a:pt x="44" y="68"/>
                  <a:pt x="44" y="68"/>
                </a:cubicBezTo>
                <a:cubicBezTo>
                  <a:pt x="56" y="68"/>
                  <a:pt x="56" y="68"/>
                  <a:pt x="56" y="68"/>
                </a:cubicBezTo>
                <a:lnTo>
                  <a:pt x="56" y="108"/>
                </a:lnTo>
                <a:close/>
                <a:moveTo>
                  <a:pt x="88" y="26"/>
                </a:moveTo>
                <a:cubicBezTo>
                  <a:pt x="88" y="29"/>
                  <a:pt x="85" y="32"/>
                  <a:pt x="82" y="32"/>
                </a:cubicBezTo>
                <a:cubicBezTo>
                  <a:pt x="18" y="32"/>
                  <a:pt x="18" y="32"/>
                  <a:pt x="18" y="32"/>
                </a:cubicBezTo>
                <a:cubicBezTo>
                  <a:pt x="14" y="32"/>
                  <a:pt x="12" y="29"/>
                  <a:pt x="12" y="26"/>
                </a:cubicBezTo>
                <a:cubicBezTo>
                  <a:pt x="12" y="10"/>
                  <a:pt x="12" y="10"/>
                  <a:pt x="12" y="10"/>
                </a:cubicBezTo>
                <a:cubicBezTo>
                  <a:pt x="12" y="6"/>
                  <a:pt x="14" y="4"/>
                  <a:pt x="18" y="4"/>
                </a:cubicBezTo>
                <a:cubicBezTo>
                  <a:pt x="82" y="4"/>
                  <a:pt x="82" y="4"/>
                  <a:pt x="82" y="4"/>
                </a:cubicBezTo>
                <a:cubicBezTo>
                  <a:pt x="85" y="4"/>
                  <a:pt x="88" y="6"/>
                  <a:pt x="88" y="10"/>
                </a:cubicBezTo>
                <a:lnTo>
                  <a:pt x="88" y="26"/>
                </a:lnTo>
                <a:close/>
              </a:path>
            </a:pathLst>
          </a:custGeom>
          <a:solidFill>
            <a:schemeClr val="bg1"/>
          </a:solidFill>
          <a:ln>
            <a:noFill/>
          </a:ln>
        </p:spPr>
        <p:txBody>
          <a:bodyPr/>
          <a:lstStyle/>
          <a:p>
            <a:endParaRPr lang="zh-CN" altLang="en-US"/>
          </a:p>
        </p:txBody>
      </p:sp>
      <p:sp>
        <p:nvSpPr>
          <p:cNvPr id="89" name="Freeform 48"/>
          <p:cNvSpPr>
            <a:spLocks noEditPoints="1"/>
          </p:cNvSpPr>
          <p:nvPr/>
        </p:nvSpPr>
        <p:spPr bwMode="auto">
          <a:xfrm>
            <a:off x="8374500" y="3970339"/>
            <a:ext cx="374144" cy="359092"/>
          </a:xfrm>
          <a:custGeom>
            <a:avLst/>
            <a:gdLst>
              <a:gd name="T0" fmla="*/ 232580 w 236"/>
              <a:gd name="T1" fmla="*/ 222061 h 227"/>
              <a:gd name="T2" fmla="*/ 232580 w 236"/>
              <a:gd name="T3" fmla="*/ 42075 h 227"/>
              <a:gd name="T4" fmla="*/ 254787 w 236"/>
              <a:gd name="T5" fmla="*/ 19869 h 227"/>
              <a:gd name="T6" fmla="*/ 245437 w 236"/>
              <a:gd name="T7" fmla="*/ 14025 h 227"/>
              <a:gd name="T8" fmla="*/ 226737 w 236"/>
              <a:gd name="T9" fmla="*/ 32725 h 227"/>
              <a:gd name="T10" fmla="*/ 46750 w 236"/>
              <a:gd name="T11" fmla="*/ 32725 h 227"/>
              <a:gd name="T12" fmla="*/ 46750 w 236"/>
              <a:gd name="T13" fmla="*/ 0 h 227"/>
              <a:gd name="T14" fmla="*/ 36231 w 236"/>
              <a:gd name="T15" fmla="*/ 0 h 227"/>
              <a:gd name="T16" fmla="*/ 36231 w 236"/>
              <a:gd name="T17" fmla="*/ 32725 h 227"/>
              <a:gd name="T18" fmla="*/ 0 w 236"/>
              <a:gd name="T19" fmla="*/ 32725 h 227"/>
              <a:gd name="T20" fmla="*/ 0 w 236"/>
              <a:gd name="T21" fmla="*/ 44412 h 227"/>
              <a:gd name="T22" fmla="*/ 36231 w 236"/>
              <a:gd name="T23" fmla="*/ 44412 h 227"/>
              <a:gd name="T24" fmla="*/ 36231 w 236"/>
              <a:gd name="T25" fmla="*/ 232580 h 227"/>
              <a:gd name="T26" fmla="*/ 220893 w 236"/>
              <a:gd name="T27" fmla="*/ 232580 h 227"/>
              <a:gd name="T28" fmla="*/ 220893 w 236"/>
              <a:gd name="T29" fmla="*/ 265305 h 227"/>
              <a:gd name="T30" fmla="*/ 232580 w 236"/>
              <a:gd name="T31" fmla="*/ 265305 h 227"/>
              <a:gd name="T32" fmla="*/ 232580 w 236"/>
              <a:gd name="T33" fmla="*/ 232580 h 227"/>
              <a:gd name="T34" fmla="*/ 275824 w 236"/>
              <a:gd name="T35" fmla="*/ 232580 h 227"/>
              <a:gd name="T36" fmla="*/ 275824 w 236"/>
              <a:gd name="T37" fmla="*/ 222061 h 227"/>
              <a:gd name="T38" fmla="*/ 232580 w 236"/>
              <a:gd name="T39" fmla="*/ 222061 h 227"/>
              <a:gd name="T40" fmla="*/ 215049 w 236"/>
              <a:gd name="T41" fmla="*/ 44412 h 227"/>
              <a:gd name="T42" fmla="*/ 46750 w 236"/>
              <a:gd name="T43" fmla="*/ 212711 h 227"/>
              <a:gd name="T44" fmla="*/ 46750 w 236"/>
              <a:gd name="T45" fmla="*/ 44412 h 227"/>
              <a:gd name="T46" fmla="*/ 215049 w 236"/>
              <a:gd name="T47" fmla="*/ 44412 h 227"/>
              <a:gd name="T48" fmla="*/ 52594 w 236"/>
              <a:gd name="T49" fmla="*/ 222061 h 227"/>
              <a:gd name="T50" fmla="*/ 220893 w 236"/>
              <a:gd name="T51" fmla="*/ 52594 h 227"/>
              <a:gd name="T52" fmla="*/ 220893 w 236"/>
              <a:gd name="T53" fmla="*/ 222061 h 227"/>
              <a:gd name="T54" fmla="*/ 52594 w 236"/>
              <a:gd name="T55" fmla="*/ 222061 h 22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36" h="227">
                <a:moveTo>
                  <a:pt x="199" y="190"/>
                </a:moveTo>
                <a:lnTo>
                  <a:pt x="199" y="36"/>
                </a:lnTo>
                <a:lnTo>
                  <a:pt x="218" y="17"/>
                </a:lnTo>
                <a:lnTo>
                  <a:pt x="210" y="12"/>
                </a:lnTo>
                <a:lnTo>
                  <a:pt x="194" y="28"/>
                </a:lnTo>
                <a:lnTo>
                  <a:pt x="40" y="28"/>
                </a:lnTo>
                <a:lnTo>
                  <a:pt x="40" y="0"/>
                </a:lnTo>
                <a:lnTo>
                  <a:pt x="31" y="0"/>
                </a:lnTo>
                <a:lnTo>
                  <a:pt x="31" y="28"/>
                </a:lnTo>
                <a:lnTo>
                  <a:pt x="0" y="28"/>
                </a:lnTo>
                <a:lnTo>
                  <a:pt x="0" y="38"/>
                </a:lnTo>
                <a:lnTo>
                  <a:pt x="31" y="38"/>
                </a:lnTo>
                <a:lnTo>
                  <a:pt x="31" y="199"/>
                </a:lnTo>
                <a:lnTo>
                  <a:pt x="189" y="199"/>
                </a:lnTo>
                <a:lnTo>
                  <a:pt x="189" y="227"/>
                </a:lnTo>
                <a:lnTo>
                  <a:pt x="199" y="227"/>
                </a:lnTo>
                <a:lnTo>
                  <a:pt x="199" y="199"/>
                </a:lnTo>
                <a:lnTo>
                  <a:pt x="236" y="199"/>
                </a:lnTo>
                <a:lnTo>
                  <a:pt x="236" y="190"/>
                </a:lnTo>
                <a:lnTo>
                  <a:pt x="199" y="190"/>
                </a:lnTo>
                <a:close/>
                <a:moveTo>
                  <a:pt x="184" y="38"/>
                </a:moveTo>
                <a:lnTo>
                  <a:pt x="40" y="182"/>
                </a:lnTo>
                <a:lnTo>
                  <a:pt x="40" y="38"/>
                </a:lnTo>
                <a:lnTo>
                  <a:pt x="184" y="38"/>
                </a:lnTo>
                <a:close/>
                <a:moveTo>
                  <a:pt x="45" y="190"/>
                </a:moveTo>
                <a:lnTo>
                  <a:pt x="189" y="45"/>
                </a:lnTo>
                <a:lnTo>
                  <a:pt x="189" y="190"/>
                </a:lnTo>
                <a:lnTo>
                  <a:pt x="45" y="190"/>
                </a:lnTo>
                <a:close/>
              </a:path>
            </a:pathLst>
          </a:custGeom>
          <a:solidFill>
            <a:schemeClr val="bg1"/>
          </a:solidFill>
          <a:ln>
            <a:noFill/>
          </a:ln>
        </p:spPr>
        <p:txBody>
          <a:bodyPr/>
          <a:lstStyle/>
          <a:p>
            <a:endParaRPr lang="zh-CN" altLang="en-US"/>
          </a:p>
        </p:txBody>
      </p:sp>
      <p:sp>
        <p:nvSpPr>
          <p:cNvPr id="90" name="Freeform 49"/>
          <p:cNvSpPr>
            <a:spLocks noEditPoints="1"/>
          </p:cNvSpPr>
          <p:nvPr/>
        </p:nvSpPr>
        <p:spPr bwMode="auto">
          <a:xfrm>
            <a:off x="9746362" y="3957438"/>
            <a:ext cx="344041" cy="389195"/>
          </a:xfrm>
          <a:custGeom>
            <a:avLst/>
            <a:gdLst>
              <a:gd name="T0" fmla="*/ 126809 w 92"/>
              <a:gd name="T1" fmla="*/ 0 h 104"/>
              <a:gd name="T2" fmla="*/ 0 w 92"/>
              <a:gd name="T3" fmla="*/ 60820 h 104"/>
              <a:gd name="T4" fmla="*/ 0 w 92"/>
              <a:gd name="T5" fmla="*/ 226691 h 104"/>
              <a:gd name="T6" fmla="*/ 126809 w 92"/>
              <a:gd name="T7" fmla="*/ 287511 h 104"/>
              <a:gd name="T8" fmla="*/ 253618 w 92"/>
              <a:gd name="T9" fmla="*/ 226691 h 104"/>
              <a:gd name="T10" fmla="*/ 253618 w 92"/>
              <a:gd name="T11" fmla="*/ 60820 h 104"/>
              <a:gd name="T12" fmla="*/ 126809 w 92"/>
              <a:gd name="T13" fmla="*/ 0 h 104"/>
              <a:gd name="T14" fmla="*/ 126809 w 92"/>
              <a:gd name="T15" fmla="*/ 11058 h 104"/>
              <a:gd name="T16" fmla="*/ 242591 w 92"/>
              <a:gd name="T17" fmla="*/ 60820 h 104"/>
              <a:gd name="T18" fmla="*/ 126809 w 92"/>
              <a:gd name="T19" fmla="*/ 110581 h 104"/>
              <a:gd name="T20" fmla="*/ 11027 w 92"/>
              <a:gd name="T21" fmla="*/ 60820 h 104"/>
              <a:gd name="T22" fmla="*/ 126809 w 92"/>
              <a:gd name="T23" fmla="*/ 11058 h 104"/>
              <a:gd name="T24" fmla="*/ 242591 w 92"/>
              <a:gd name="T25" fmla="*/ 215633 h 104"/>
              <a:gd name="T26" fmla="*/ 242591 w 92"/>
              <a:gd name="T27" fmla="*/ 226691 h 104"/>
              <a:gd name="T28" fmla="*/ 126809 w 92"/>
              <a:gd name="T29" fmla="*/ 276453 h 104"/>
              <a:gd name="T30" fmla="*/ 11027 w 92"/>
              <a:gd name="T31" fmla="*/ 226691 h 104"/>
              <a:gd name="T32" fmla="*/ 11027 w 92"/>
              <a:gd name="T33" fmla="*/ 215633 h 104"/>
              <a:gd name="T34" fmla="*/ 11027 w 92"/>
              <a:gd name="T35" fmla="*/ 196282 h 104"/>
              <a:gd name="T36" fmla="*/ 126809 w 92"/>
              <a:gd name="T37" fmla="*/ 232220 h 104"/>
              <a:gd name="T38" fmla="*/ 242591 w 92"/>
              <a:gd name="T39" fmla="*/ 196282 h 104"/>
              <a:gd name="T40" fmla="*/ 242591 w 92"/>
              <a:gd name="T41" fmla="*/ 215633 h 104"/>
              <a:gd name="T42" fmla="*/ 242591 w 92"/>
              <a:gd name="T43" fmla="*/ 171401 h 104"/>
              <a:gd name="T44" fmla="*/ 126809 w 92"/>
              <a:gd name="T45" fmla="*/ 221162 h 104"/>
              <a:gd name="T46" fmla="*/ 11027 w 92"/>
              <a:gd name="T47" fmla="*/ 171401 h 104"/>
              <a:gd name="T48" fmla="*/ 11027 w 92"/>
              <a:gd name="T49" fmla="*/ 152049 h 104"/>
              <a:gd name="T50" fmla="*/ 11027 w 92"/>
              <a:gd name="T51" fmla="*/ 140991 h 104"/>
              <a:gd name="T52" fmla="*/ 126809 w 92"/>
              <a:gd name="T53" fmla="*/ 176930 h 104"/>
              <a:gd name="T54" fmla="*/ 242591 w 92"/>
              <a:gd name="T55" fmla="*/ 140991 h 104"/>
              <a:gd name="T56" fmla="*/ 242591 w 92"/>
              <a:gd name="T57" fmla="*/ 171401 h 104"/>
              <a:gd name="T58" fmla="*/ 242591 w 92"/>
              <a:gd name="T59" fmla="*/ 116110 h 104"/>
              <a:gd name="T60" fmla="*/ 126809 w 92"/>
              <a:gd name="T61" fmla="*/ 165872 h 104"/>
              <a:gd name="T62" fmla="*/ 11027 w 92"/>
              <a:gd name="T63" fmla="*/ 116110 h 104"/>
              <a:gd name="T64" fmla="*/ 11027 w 92"/>
              <a:gd name="T65" fmla="*/ 85700 h 104"/>
              <a:gd name="T66" fmla="*/ 126809 w 92"/>
              <a:gd name="T67" fmla="*/ 121639 h 104"/>
              <a:gd name="T68" fmla="*/ 242591 w 92"/>
              <a:gd name="T69" fmla="*/ 85700 h 104"/>
              <a:gd name="T70" fmla="*/ 242591 w 92"/>
              <a:gd name="T71" fmla="*/ 116110 h 10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92" h="104">
                <a:moveTo>
                  <a:pt x="46" y="0"/>
                </a:moveTo>
                <a:cubicBezTo>
                  <a:pt x="20" y="0"/>
                  <a:pt x="0" y="10"/>
                  <a:pt x="0" y="22"/>
                </a:cubicBezTo>
                <a:cubicBezTo>
                  <a:pt x="0" y="82"/>
                  <a:pt x="0" y="82"/>
                  <a:pt x="0" y="82"/>
                </a:cubicBezTo>
                <a:cubicBezTo>
                  <a:pt x="0" y="94"/>
                  <a:pt x="20" y="104"/>
                  <a:pt x="46" y="104"/>
                </a:cubicBezTo>
                <a:cubicBezTo>
                  <a:pt x="71" y="104"/>
                  <a:pt x="92" y="94"/>
                  <a:pt x="92" y="82"/>
                </a:cubicBezTo>
                <a:cubicBezTo>
                  <a:pt x="92" y="22"/>
                  <a:pt x="92" y="22"/>
                  <a:pt x="92" y="22"/>
                </a:cubicBezTo>
                <a:cubicBezTo>
                  <a:pt x="92" y="10"/>
                  <a:pt x="71" y="0"/>
                  <a:pt x="46" y="0"/>
                </a:cubicBezTo>
                <a:close/>
                <a:moveTo>
                  <a:pt x="46" y="4"/>
                </a:moveTo>
                <a:cubicBezTo>
                  <a:pt x="71" y="4"/>
                  <a:pt x="88" y="13"/>
                  <a:pt x="88" y="22"/>
                </a:cubicBezTo>
                <a:cubicBezTo>
                  <a:pt x="88" y="30"/>
                  <a:pt x="71" y="40"/>
                  <a:pt x="46" y="40"/>
                </a:cubicBezTo>
                <a:cubicBezTo>
                  <a:pt x="21" y="40"/>
                  <a:pt x="4" y="30"/>
                  <a:pt x="4" y="22"/>
                </a:cubicBezTo>
                <a:cubicBezTo>
                  <a:pt x="4" y="13"/>
                  <a:pt x="21" y="4"/>
                  <a:pt x="46" y="4"/>
                </a:cubicBezTo>
                <a:close/>
                <a:moveTo>
                  <a:pt x="88" y="78"/>
                </a:moveTo>
                <a:cubicBezTo>
                  <a:pt x="88" y="82"/>
                  <a:pt x="88" y="82"/>
                  <a:pt x="88" y="82"/>
                </a:cubicBezTo>
                <a:cubicBezTo>
                  <a:pt x="88" y="90"/>
                  <a:pt x="71" y="100"/>
                  <a:pt x="46" y="100"/>
                </a:cubicBezTo>
                <a:cubicBezTo>
                  <a:pt x="21" y="100"/>
                  <a:pt x="4" y="90"/>
                  <a:pt x="4" y="82"/>
                </a:cubicBezTo>
                <a:cubicBezTo>
                  <a:pt x="4" y="78"/>
                  <a:pt x="4" y="78"/>
                  <a:pt x="4" y="78"/>
                </a:cubicBezTo>
                <a:cubicBezTo>
                  <a:pt x="4" y="71"/>
                  <a:pt x="4" y="71"/>
                  <a:pt x="4" y="71"/>
                </a:cubicBezTo>
                <a:cubicBezTo>
                  <a:pt x="11" y="78"/>
                  <a:pt x="27" y="84"/>
                  <a:pt x="46" y="84"/>
                </a:cubicBezTo>
                <a:cubicBezTo>
                  <a:pt x="65" y="84"/>
                  <a:pt x="81" y="78"/>
                  <a:pt x="88" y="71"/>
                </a:cubicBezTo>
                <a:lnTo>
                  <a:pt x="88" y="78"/>
                </a:lnTo>
                <a:close/>
                <a:moveTo>
                  <a:pt x="88" y="62"/>
                </a:moveTo>
                <a:cubicBezTo>
                  <a:pt x="88" y="70"/>
                  <a:pt x="71" y="80"/>
                  <a:pt x="46" y="80"/>
                </a:cubicBezTo>
                <a:cubicBezTo>
                  <a:pt x="21" y="80"/>
                  <a:pt x="4" y="70"/>
                  <a:pt x="4" y="62"/>
                </a:cubicBezTo>
                <a:cubicBezTo>
                  <a:pt x="4" y="55"/>
                  <a:pt x="4" y="55"/>
                  <a:pt x="4" y="55"/>
                </a:cubicBezTo>
                <a:cubicBezTo>
                  <a:pt x="4" y="51"/>
                  <a:pt x="4" y="51"/>
                  <a:pt x="4" y="51"/>
                </a:cubicBezTo>
                <a:cubicBezTo>
                  <a:pt x="11" y="58"/>
                  <a:pt x="27" y="64"/>
                  <a:pt x="46" y="64"/>
                </a:cubicBezTo>
                <a:cubicBezTo>
                  <a:pt x="65" y="64"/>
                  <a:pt x="81" y="58"/>
                  <a:pt x="88" y="51"/>
                </a:cubicBezTo>
                <a:lnTo>
                  <a:pt x="88" y="62"/>
                </a:lnTo>
                <a:close/>
                <a:moveTo>
                  <a:pt x="88" y="42"/>
                </a:moveTo>
                <a:cubicBezTo>
                  <a:pt x="88" y="50"/>
                  <a:pt x="71" y="60"/>
                  <a:pt x="46" y="60"/>
                </a:cubicBezTo>
                <a:cubicBezTo>
                  <a:pt x="21" y="60"/>
                  <a:pt x="4" y="50"/>
                  <a:pt x="4" y="42"/>
                </a:cubicBezTo>
                <a:cubicBezTo>
                  <a:pt x="4" y="31"/>
                  <a:pt x="4" y="31"/>
                  <a:pt x="4" y="31"/>
                </a:cubicBezTo>
                <a:cubicBezTo>
                  <a:pt x="11" y="38"/>
                  <a:pt x="27" y="44"/>
                  <a:pt x="46" y="44"/>
                </a:cubicBezTo>
                <a:cubicBezTo>
                  <a:pt x="65" y="44"/>
                  <a:pt x="81" y="38"/>
                  <a:pt x="88" y="31"/>
                </a:cubicBezTo>
                <a:lnTo>
                  <a:pt x="88" y="42"/>
                </a:lnTo>
                <a:close/>
              </a:path>
            </a:pathLst>
          </a:custGeom>
          <a:solidFill>
            <a:schemeClr val="bg1"/>
          </a:solidFill>
          <a:ln>
            <a:noFill/>
          </a:ln>
        </p:spPr>
        <p:txBody>
          <a:bodyPr/>
          <a:lstStyle/>
          <a:p>
            <a:endParaRPr lang="zh-CN" altLang="en-US"/>
          </a:p>
        </p:txBody>
      </p:sp>
      <p:sp>
        <p:nvSpPr>
          <p:cNvPr id="91" name="Freeform 50"/>
          <p:cNvSpPr>
            <a:spLocks noEditPoints="1"/>
          </p:cNvSpPr>
          <p:nvPr/>
        </p:nvSpPr>
        <p:spPr bwMode="auto">
          <a:xfrm>
            <a:off x="11036514" y="3938085"/>
            <a:ext cx="404248" cy="421450"/>
          </a:xfrm>
          <a:custGeom>
            <a:avLst/>
            <a:gdLst>
              <a:gd name="T0" fmla="*/ 293355 w 256"/>
              <a:gd name="T1" fmla="*/ 52594 h 267"/>
              <a:gd name="T2" fmla="*/ 149600 w 256"/>
              <a:gd name="T3" fmla="*/ 0 h 267"/>
              <a:gd name="T4" fmla="*/ 5844 w 256"/>
              <a:gd name="T5" fmla="*/ 52594 h 267"/>
              <a:gd name="T6" fmla="*/ 0 w 256"/>
              <a:gd name="T7" fmla="*/ 54931 h 267"/>
              <a:gd name="T8" fmla="*/ 0 w 256"/>
              <a:gd name="T9" fmla="*/ 63112 h 267"/>
              <a:gd name="T10" fmla="*/ 0 w 256"/>
              <a:gd name="T11" fmla="*/ 63112 h 267"/>
              <a:gd name="T12" fmla="*/ 0 w 256"/>
              <a:gd name="T13" fmla="*/ 259461 h 267"/>
              <a:gd name="T14" fmla="*/ 143756 w 256"/>
              <a:gd name="T15" fmla="*/ 312055 h 267"/>
              <a:gd name="T16" fmla="*/ 149600 w 256"/>
              <a:gd name="T17" fmla="*/ 312055 h 267"/>
              <a:gd name="T18" fmla="*/ 155443 w 256"/>
              <a:gd name="T19" fmla="*/ 312055 h 267"/>
              <a:gd name="T20" fmla="*/ 299199 w 256"/>
              <a:gd name="T21" fmla="*/ 259461 h 267"/>
              <a:gd name="T22" fmla="*/ 299199 w 256"/>
              <a:gd name="T23" fmla="*/ 66618 h 267"/>
              <a:gd name="T24" fmla="*/ 299199 w 256"/>
              <a:gd name="T25" fmla="*/ 63112 h 267"/>
              <a:gd name="T26" fmla="*/ 299199 w 256"/>
              <a:gd name="T27" fmla="*/ 54931 h 267"/>
              <a:gd name="T28" fmla="*/ 293355 w 256"/>
              <a:gd name="T29" fmla="*/ 52594 h 267"/>
              <a:gd name="T30" fmla="*/ 143756 w 256"/>
              <a:gd name="T31" fmla="*/ 299199 h 267"/>
              <a:gd name="T32" fmla="*/ 11687 w 256"/>
              <a:gd name="T33" fmla="*/ 251280 h 267"/>
              <a:gd name="T34" fmla="*/ 11687 w 256"/>
              <a:gd name="T35" fmla="*/ 66618 h 267"/>
              <a:gd name="T36" fmla="*/ 105187 w 256"/>
              <a:gd name="T37" fmla="*/ 101681 h 267"/>
              <a:gd name="T38" fmla="*/ 143756 w 256"/>
              <a:gd name="T39" fmla="*/ 115706 h 267"/>
              <a:gd name="T40" fmla="*/ 143756 w 256"/>
              <a:gd name="T41" fmla="*/ 299199 h 267"/>
              <a:gd name="T42" fmla="*/ 149600 w 256"/>
              <a:gd name="T43" fmla="*/ 105187 h 267"/>
              <a:gd name="T44" fmla="*/ 80643 w 256"/>
              <a:gd name="T45" fmla="*/ 79475 h 267"/>
              <a:gd name="T46" fmla="*/ 22206 w 256"/>
              <a:gd name="T47" fmla="*/ 57269 h 267"/>
              <a:gd name="T48" fmla="*/ 149600 w 256"/>
              <a:gd name="T49" fmla="*/ 10519 h 267"/>
              <a:gd name="T50" fmla="*/ 276993 w 256"/>
              <a:gd name="T51" fmla="*/ 57269 h 267"/>
              <a:gd name="T52" fmla="*/ 149600 w 256"/>
              <a:gd name="T53" fmla="*/ 105187 h 267"/>
              <a:gd name="T54" fmla="*/ 287512 w 256"/>
              <a:gd name="T55" fmla="*/ 251280 h 267"/>
              <a:gd name="T56" fmla="*/ 155443 w 256"/>
              <a:gd name="T57" fmla="*/ 299199 h 267"/>
              <a:gd name="T58" fmla="*/ 155443 w 256"/>
              <a:gd name="T59" fmla="*/ 115706 h 267"/>
              <a:gd name="T60" fmla="*/ 287512 w 256"/>
              <a:gd name="T61" fmla="*/ 66618 h 267"/>
              <a:gd name="T62" fmla="*/ 287512 w 256"/>
              <a:gd name="T63" fmla="*/ 251280 h 26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56" h="267">
                <a:moveTo>
                  <a:pt x="251" y="45"/>
                </a:moveTo>
                <a:lnTo>
                  <a:pt x="128" y="0"/>
                </a:lnTo>
                <a:lnTo>
                  <a:pt x="5" y="45"/>
                </a:lnTo>
                <a:lnTo>
                  <a:pt x="0" y="47"/>
                </a:lnTo>
                <a:lnTo>
                  <a:pt x="0" y="54"/>
                </a:lnTo>
                <a:lnTo>
                  <a:pt x="0" y="222"/>
                </a:lnTo>
                <a:lnTo>
                  <a:pt x="123" y="267"/>
                </a:lnTo>
                <a:lnTo>
                  <a:pt x="128" y="267"/>
                </a:lnTo>
                <a:lnTo>
                  <a:pt x="133" y="267"/>
                </a:lnTo>
                <a:lnTo>
                  <a:pt x="256" y="222"/>
                </a:lnTo>
                <a:lnTo>
                  <a:pt x="256" y="57"/>
                </a:lnTo>
                <a:lnTo>
                  <a:pt x="256" y="54"/>
                </a:lnTo>
                <a:lnTo>
                  <a:pt x="256" y="47"/>
                </a:lnTo>
                <a:lnTo>
                  <a:pt x="251" y="45"/>
                </a:lnTo>
                <a:close/>
                <a:moveTo>
                  <a:pt x="123" y="256"/>
                </a:moveTo>
                <a:lnTo>
                  <a:pt x="10" y="215"/>
                </a:lnTo>
                <a:lnTo>
                  <a:pt x="10" y="57"/>
                </a:lnTo>
                <a:lnTo>
                  <a:pt x="90" y="87"/>
                </a:lnTo>
                <a:lnTo>
                  <a:pt x="123" y="99"/>
                </a:lnTo>
                <a:lnTo>
                  <a:pt x="123" y="256"/>
                </a:lnTo>
                <a:close/>
                <a:moveTo>
                  <a:pt x="128" y="90"/>
                </a:moveTo>
                <a:lnTo>
                  <a:pt x="69" y="68"/>
                </a:lnTo>
                <a:lnTo>
                  <a:pt x="19" y="49"/>
                </a:lnTo>
                <a:lnTo>
                  <a:pt x="128" y="9"/>
                </a:lnTo>
                <a:lnTo>
                  <a:pt x="237" y="49"/>
                </a:lnTo>
                <a:lnTo>
                  <a:pt x="128" y="90"/>
                </a:lnTo>
                <a:close/>
                <a:moveTo>
                  <a:pt x="246" y="215"/>
                </a:moveTo>
                <a:lnTo>
                  <a:pt x="133" y="256"/>
                </a:lnTo>
                <a:lnTo>
                  <a:pt x="133" y="99"/>
                </a:lnTo>
                <a:lnTo>
                  <a:pt x="246" y="57"/>
                </a:lnTo>
                <a:lnTo>
                  <a:pt x="246" y="215"/>
                </a:lnTo>
                <a:close/>
              </a:path>
            </a:pathLst>
          </a:custGeom>
          <a:solidFill>
            <a:schemeClr val="bg1"/>
          </a:solidFill>
          <a:ln>
            <a:noFill/>
          </a:ln>
        </p:spPr>
        <p:txBody>
          <a:bodyPr/>
          <a:lstStyle/>
          <a:p>
            <a:endParaRPr lang="zh-CN" altLang="en-US"/>
          </a:p>
        </p:txBody>
      </p:sp>
      <p:sp>
        <p:nvSpPr>
          <p:cNvPr id="92" name="Freeform 51"/>
          <p:cNvSpPr>
            <a:spLocks noEditPoints="1"/>
          </p:cNvSpPr>
          <p:nvPr/>
        </p:nvSpPr>
        <p:spPr bwMode="auto">
          <a:xfrm>
            <a:off x="1685061" y="5193833"/>
            <a:ext cx="298886" cy="434351"/>
          </a:xfrm>
          <a:custGeom>
            <a:avLst/>
            <a:gdLst>
              <a:gd name="T0" fmla="*/ 220893 w 80"/>
              <a:gd name="T1" fmla="*/ 110829 h 116"/>
              <a:gd name="T2" fmla="*/ 110447 w 80"/>
              <a:gd name="T3" fmla="*/ 0 h 116"/>
              <a:gd name="T4" fmla="*/ 0 w 80"/>
              <a:gd name="T5" fmla="*/ 110829 h 116"/>
              <a:gd name="T6" fmla="*/ 44179 w 80"/>
              <a:gd name="T7" fmla="*/ 199493 h 116"/>
              <a:gd name="T8" fmla="*/ 44179 w 80"/>
              <a:gd name="T9" fmla="*/ 199493 h 116"/>
              <a:gd name="T10" fmla="*/ 46940 w 80"/>
              <a:gd name="T11" fmla="*/ 199493 h 116"/>
              <a:gd name="T12" fmla="*/ 46940 w 80"/>
              <a:gd name="T13" fmla="*/ 199493 h 116"/>
              <a:gd name="T14" fmla="*/ 66268 w 80"/>
              <a:gd name="T15" fmla="*/ 243824 h 116"/>
              <a:gd name="T16" fmla="*/ 66268 w 80"/>
              <a:gd name="T17" fmla="*/ 321405 h 116"/>
              <a:gd name="T18" fmla="*/ 154625 w 80"/>
              <a:gd name="T19" fmla="*/ 321405 h 116"/>
              <a:gd name="T20" fmla="*/ 154625 w 80"/>
              <a:gd name="T21" fmla="*/ 243824 h 116"/>
              <a:gd name="T22" fmla="*/ 176714 w 80"/>
              <a:gd name="T23" fmla="*/ 199493 h 116"/>
              <a:gd name="T24" fmla="*/ 176714 w 80"/>
              <a:gd name="T25" fmla="*/ 199493 h 116"/>
              <a:gd name="T26" fmla="*/ 220893 w 80"/>
              <a:gd name="T27" fmla="*/ 110829 h 116"/>
              <a:gd name="T28" fmla="*/ 77313 w 80"/>
              <a:gd name="T29" fmla="*/ 310322 h 116"/>
              <a:gd name="T30" fmla="*/ 77313 w 80"/>
              <a:gd name="T31" fmla="*/ 277073 h 116"/>
              <a:gd name="T32" fmla="*/ 143580 w 80"/>
              <a:gd name="T33" fmla="*/ 277073 h 116"/>
              <a:gd name="T34" fmla="*/ 143580 w 80"/>
              <a:gd name="T35" fmla="*/ 310322 h 116"/>
              <a:gd name="T36" fmla="*/ 77313 w 80"/>
              <a:gd name="T37" fmla="*/ 310322 h 116"/>
              <a:gd name="T38" fmla="*/ 110447 w 80"/>
              <a:gd name="T39" fmla="*/ 121912 h 116"/>
              <a:gd name="T40" fmla="*/ 99402 w 80"/>
              <a:gd name="T41" fmla="*/ 110829 h 116"/>
              <a:gd name="T42" fmla="*/ 110447 w 80"/>
              <a:gd name="T43" fmla="*/ 99746 h 116"/>
              <a:gd name="T44" fmla="*/ 121491 w 80"/>
              <a:gd name="T45" fmla="*/ 110829 h 116"/>
              <a:gd name="T46" fmla="*/ 110447 w 80"/>
              <a:gd name="T47" fmla="*/ 121912 h 116"/>
              <a:gd name="T48" fmla="*/ 171192 w 80"/>
              <a:gd name="T49" fmla="*/ 188410 h 116"/>
              <a:gd name="T50" fmla="*/ 171192 w 80"/>
              <a:gd name="T51" fmla="*/ 191181 h 116"/>
              <a:gd name="T52" fmla="*/ 143580 w 80"/>
              <a:gd name="T53" fmla="*/ 243824 h 116"/>
              <a:gd name="T54" fmla="*/ 143580 w 80"/>
              <a:gd name="T55" fmla="*/ 265990 h 116"/>
              <a:gd name="T56" fmla="*/ 115969 w 80"/>
              <a:gd name="T57" fmla="*/ 265990 h 116"/>
              <a:gd name="T58" fmla="*/ 115969 w 80"/>
              <a:gd name="T59" fmla="*/ 130224 h 116"/>
              <a:gd name="T60" fmla="*/ 132536 w 80"/>
              <a:gd name="T61" fmla="*/ 110829 h 116"/>
              <a:gd name="T62" fmla="*/ 110447 w 80"/>
              <a:gd name="T63" fmla="*/ 88663 h 116"/>
              <a:gd name="T64" fmla="*/ 88357 w 80"/>
              <a:gd name="T65" fmla="*/ 110829 h 116"/>
              <a:gd name="T66" fmla="*/ 104924 w 80"/>
              <a:gd name="T67" fmla="*/ 130224 h 116"/>
              <a:gd name="T68" fmla="*/ 104924 w 80"/>
              <a:gd name="T69" fmla="*/ 265990 h 116"/>
              <a:gd name="T70" fmla="*/ 77313 w 80"/>
              <a:gd name="T71" fmla="*/ 265990 h 116"/>
              <a:gd name="T72" fmla="*/ 77313 w 80"/>
              <a:gd name="T73" fmla="*/ 243824 h 116"/>
              <a:gd name="T74" fmla="*/ 52462 w 80"/>
              <a:gd name="T75" fmla="*/ 191181 h 116"/>
              <a:gd name="T76" fmla="*/ 52462 w 80"/>
              <a:gd name="T77" fmla="*/ 191181 h 116"/>
              <a:gd name="T78" fmla="*/ 52462 w 80"/>
              <a:gd name="T79" fmla="*/ 191181 h 116"/>
              <a:gd name="T80" fmla="*/ 52462 w 80"/>
              <a:gd name="T81" fmla="*/ 188410 h 116"/>
              <a:gd name="T82" fmla="*/ 11045 w 80"/>
              <a:gd name="T83" fmla="*/ 110829 h 116"/>
              <a:gd name="T84" fmla="*/ 110447 w 80"/>
              <a:gd name="T85" fmla="*/ 11083 h 116"/>
              <a:gd name="T86" fmla="*/ 209848 w 80"/>
              <a:gd name="T87" fmla="*/ 110829 h 116"/>
              <a:gd name="T88" fmla="*/ 171192 w 80"/>
              <a:gd name="T89" fmla="*/ 188410 h 1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80" h="116">
                <a:moveTo>
                  <a:pt x="80" y="40"/>
                </a:moveTo>
                <a:cubicBezTo>
                  <a:pt x="80" y="18"/>
                  <a:pt x="63" y="0"/>
                  <a:pt x="40" y="0"/>
                </a:cubicBezTo>
                <a:cubicBezTo>
                  <a:pt x="18" y="0"/>
                  <a:pt x="0" y="18"/>
                  <a:pt x="0" y="40"/>
                </a:cubicBezTo>
                <a:cubicBezTo>
                  <a:pt x="0" y="53"/>
                  <a:pt x="7" y="64"/>
                  <a:pt x="16" y="72"/>
                </a:cubicBezTo>
                <a:cubicBezTo>
                  <a:pt x="16" y="72"/>
                  <a:pt x="16" y="72"/>
                  <a:pt x="16" y="72"/>
                </a:cubicBezTo>
                <a:cubicBezTo>
                  <a:pt x="16" y="72"/>
                  <a:pt x="17" y="72"/>
                  <a:pt x="17" y="72"/>
                </a:cubicBezTo>
                <a:cubicBezTo>
                  <a:pt x="17" y="72"/>
                  <a:pt x="17" y="72"/>
                  <a:pt x="17" y="72"/>
                </a:cubicBezTo>
                <a:cubicBezTo>
                  <a:pt x="20" y="74"/>
                  <a:pt x="24" y="80"/>
                  <a:pt x="24" y="88"/>
                </a:cubicBezTo>
                <a:cubicBezTo>
                  <a:pt x="24" y="116"/>
                  <a:pt x="24" y="116"/>
                  <a:pt x="24" y="116"/>
                </a:cubicBezTo>
                <a:cubicBezTo>
                  <a:pt x="56" y="116"/>
                  <a:pt x="56" y="116"/>
                  <a:pt x="56" y="116"/>
                </a:cubicBezTo>
                <a:cubicBezTo>
                  <a:pt x="56" y="88"/>
                  <a:pt x="56" y="88"/>
                  <a:pt x="56" y="88"/>
                </a:cubicBezTo>
                <a:cubicBezTo>
                  <a:pt x="56" y="80"/>
                  <a:pt x="61" y="74"/>
                  <a:pt x="64" y="72"/>
                </a:cubicBezTo>
                <a:cubicBezTo>
                  <a:pt x="64" y="72"/>
                  <a:pt x="64" y="72"/>
                  <a:pt x="64" y="72"/>
                </a:cubicBezTo>
                <a:cubicBezTo>
                  <a:pt x="74" y="64"/>
                  <a:pt x="80" y="53"/>
                  <a:pt x="80" y="40"/>
                </a:cubicBezTo>
                <a:close/>
                <a:moveTo>
                  <a:pt x="28" y="112"/>
                </a:moveTo>
                <a:cubicBezTo>
                  <a:pt x="28" y="100"/>
                  <a:pt x="28" y="100"/>
                  <a:pt x="28" y="100"/>
                </a:cubicBezTo>
                <a:cubicBezTo>
                  <a:pt x="52" y="100"/>
                  <a:pt x="52" y="100"/>
                  <a:pt x="52" y="100"/>
                </a:cubicBezTo>
                <a:cubicBezTo>
                  <a:pt x="52" y="112"/>
                  <a:pt x="52" y="112"/>
                  <a:pt x="52" y="112"/>
                </a:cubicBezTo>
                <a:lnTo>
                  <a:pt x="28" y="112"/>
                </a:lnTo>
                <a:close/>
                <a:moveTo>
                  <a:pt x="40" y="44"/>
                </a:moveTo>
                <a:cubicBezTo>
                  <a:pt x="38" y="44"/>
                  <a:pt x="36" y="42"/>
                  <a:pt x="36" y="40"/>
                </a:cubicBezTo>
                <a:cubicBezTo>
                  <a:pt x="36" y="37"/>
                  <a:pt x="38" y="36"/>
                  <a:pt x="40" y="36"/>
                </a:cubicBezTo>
                <a:cubicBezTo>
                  <a:pt x="43" y="36"/>
                  <a:pt x="44" y="37"/>
                  <a:pt x="44" y="40"/>
                </a:cubicBezTo>
                <a:cubicBezTo>
                  <a:pt x="44" y="42"/>
                  <a:pt x="43" y="44"/>
                  <a:pt x="40" y="44"/>
                </a:cubicBezTo>
                <a:close/>
                <a:moveTo>
                  <a:pt x="62" y="68"/>
                </a:moveTo>
                <a:cubicBezTo>
                  <a:pt x="62" y="68"/>
                  <a:pt x="62" y="69"/>
                  <a:pt x="62" y="69"/>
                </a:cubicBezTo>
                <a:cubicBezTo>
                  <a:pt x="57" y="72"/>
                  <a:pt x="52" y="78"/>
                  <a:pt x="52" y="88"/>
                </a:cubicBezTo>
                <a:cubicBezTo>
                  <a:pt x="52" y="96"/>
                  <a:pt x="52" y="96"/>
                  <a:pt x="52" y="96"/>
                </a:cubicBezTo>
                <a:cubicBezTo>
                  <a:pt x="42" y="96"/>
                  <a:pt x="42" y="96"/>
                  <a:pt x="42" y="96"/>
                </a:cubicBezTo>
                <a:cubicBezTo>
                  <a:pt x="42" y="47"/>
                  <a:pt x="42" y="47"/>
                  <a:pt x="42" y="47"/>
                </a:cubicBezTo>
                <a:cubicBezTo>
                  <a:pt x="46" y="47"/>
                  <a:pt x="48" y="43"/>
                  <a:pt x="48" y="40"/>
                </a:cubicBezTo>
                <a:cubicBezTo>
                  <a:pt x="48" y="35"/>
                  <a:pt x="45" y="32"/>
                  <a:pt x="40" y="32"/>
                </a:cubicBezTo>
                <a:cubicBezTo>
                  <a:pt x="36" y="32"/>
                  <a:pt x="32" y="35"/>
                  <a:pt x="32" y="40"/>
                </a:cubicBezTo>
                <a:cubicBezTo>
                  <a:pt x="32" y="43"/>
                  <a:pt x="35" y="47"/>
                  <a:pt x="38" y="47"/>
                </a:cubicBezTo>
                <a:cubicBezTo>
                  <a:pt x="38" y="96"/>
                  <a:pt x="38" y="96"/>
                  <a:pt x="38" y="96"/>
                </a:cubicBezTo>
                <a:cubicBezTo>
                  <a:pt x="28" y="96"/>
                  <a:pt x="28" y="96"/>
                  <a:pt x="28" y="96"/>
                </a:cubicBezTo>
                <a:cubicBezTo>
                  <a:pt x="28" y="88"/>
                  <a:pt x="28" y="88"/>
                  <a:pt x="28" y="88"/>
                </a:cubicBezTo>
                <a:cubicBezTo>
                  <a:pt x="28" y="79"/>
                  <a:pt x="24" y="72"/>
                  <a:pt x="19" y="69"/>
                </a:cubicBezTo>
                <a:cubicBezTo>
                  <a:pt x="19" y="69"/>
                  <a:pt x="19" y="69"/>
                  <a:pt x="19" y="69"/>
                </a:cubicBezTo>
                <a:cubicBezTo>
                  <a:pt x="19" y="69"/>
                  <a:pt x="19" y="69"/>
                  <a:pt x="19" y="69"/>
                </a:cubicBezTo>
                <a:cubicBezTo>
                  <a:pt x="19" y="68"/>
                  <a:pt x="19" y="68"/>
                  <a:pt x="19" y="68"/>
                </a:cubicBezTo>
                <a:cubicBezTo>
                  <a:pt x="10" y="61"/>
                  <a:pt x="4" y="51"/>
                  <a:pt x="4" y="40"/>
                </a:cubicBezTo>
                <a:cubicBezTo>
                  <a:pt x="4" y="20"/>
                  <a:pt x="21" y="4"/>
                  <a:pt x="40" y="4"/>
                </a:cubicBezTo>
                <a:cubicBezTo>
                  <a:pt x="60" y="4"/>
                  <a:pt x="76" y="20"/>
                  <a:pt x="76" y="40"/>
                </a:cubicBezTo>
                <a:cubicBezTo>
                  <a:pt x="76" y="51"/>
                  <a:pt x="71" y="62"/>
                  <a:pt x="62" y="68"/>
                </a:cubicBezTo>
                <a:close/>
              </a:path>
            </a:pathLst>
          </a:custGeom>
          <a:solidFill>
            <a:schemeClr val="bg1"/>
          </a:solidFill>
          <a:ln>
            <a:noFill/>
          </a:ln>
        </p:spPr>
        <p:txBody>
          <a:bodyPr/>
          <a:lstStyle/>
          <a:p>
            <a:endParaRPr lang="zh-CN" altLang="en-US"/>
          </a:p>
        </p:txBody>
      </p:sp>
      <p:grpSp>
        <p:nvGrpSpPr>
          <p:cNvPr id="93" name="组合 92"/>
          <p:cNvGrpSpPr/>
          <p:nvPr/>
        </p:nvGrpSpPr>
        <p:grpSpPr>
          <a:xfrm>
            <a:off x="3006793" y="5268778"/>
            <a:ext cx="373601" cy="343523"/>
            <a:chOff x="2543175" y="5272088"/>
            <a:chExt cx="374650" cy="344488"/>
          </a:xfrm>
          <a:solidFill>
            <a:schemeClr val="bg1"/>
          </a:solidFill>
        </p:grpSpPr>
        <p:sp>
          <p:nvSpPr>
            <p:cNvPr id="94" name="Freeform 52"/>
            <p:cNvSpPr>
              <a:spLocks noEditPoints="1"/>
            </p:cNvSpPr>
            <p:nvPr/>
          </p:nvSpPr>
          <p:spPr bwMode="auto">
            <a:xfrm>
              <a:off x="2543175" y="5272088"/>
              <a:ext cx="374650" cy="344488"/>
            </a:xfrm>
            <a:custGeom>
              <a:avLst/>
              <a:gdLst>
                <a:gd name="T0" fmla="*/ 95 w 100"/>
                <a:gd name="T1" fmla="*/ 20 h 92"/>
                <a:gd name="T2" fmla="*/ 95 w 100"/>
                <a:gd name="T3" fmla="*/ 20 h 92"/>
                <a:gd name="T4" fmla="*/ 10 w 100"/>
                <a:gd name="T5" fmla="*/ 0 h 92"/>
                <a:gd name="T6" fmla="*/ 8 w 100"/>
                <a:gd name="T7" fmla="*/ 1 h 92"/>
                <a:gd name="T8" fmla="*/ 9 w 100"/>
                <a:gd name="T9" fmla="*/ 4 h 92"/>
                <a:gd name="T10" fmla="*/ 77 w 100"/>
                <a:gd name="T11" fmla="*/ 20 h 92"/>
                <a:gd name="T12" fmla="*/ 5 w 100"/>
                <a:gd name="T13" fmla="*/ 20 h 92"/>
                <a:gd name="T14" fmla="*/ 0 w 100"/>
                <a:gd name="T15" fmla="*/ 25 h 92"/>
                <a:gd name="T16" fmla="*/ 0 w 100"/>
                <a:gd name="T17" fmla="*/ 86 h 92"/>
                <a:gd name="T18" fmla="*/ 5 w 100"/>
                <a:gd name="T19" fmla="*/ 92 h 92"/>
                <a:gd name="T20" fmla="*/ 94 w 100"/>
                <a:gd name="T21" fmla="*/ 92 h 92"/>
                <a:gd name="T22" fmla="*/ 100 w 100"/>
                <a:gd name="T23" fmla="*/ 86 h 92"/>
                <a:gd name="T24" fmla="*/ 100 w 100"/>
                <a:gd name="T25" fmla="*/ 25 h 92"/>
                <a:gd name="T26" fmla="*/ 95 w 100"/>
                <a:gd name="T27" fmla="*/ 20 h 92"/>
                <a:gd name="T28" fmla="*/ 96 w 100"/>
                <a:gd name="T29" fmla="*/ 86 h 92"/>
                <a:gd name="T30" fmla="*/ 94 w 100"/>
                <a:gd name="T31" fmla="*/ 88 h 92"/>
                <a:gd name="T32" fmla="*/ 5 w 100"/>
                <a:gd name="T33" fmla="*/ 88 h 92"/>
                <a:gd name="T34" fmla="*/ 4 w 100"/>
                <a:gd name="T35" fmla="*/ 86 h 92"/>
                <a:gd name="T36" fmla="*/ 4 w 100"/>
                <a:gd name="T37" fmla="*/ 25 h 92"/>
                <a:gd name="T38" fmla="*/ 5 w 100"/>
                <a:gd name="T39" fmla="*/ 24 h 92"/>
                <a:gd name="T40" fmla="*/ 94 w 100"/>
                <a:gd name="T41" fmla="*/ 24 h 92"/>
                <a:gd name="T42" fmla="*/ 96 w 100"/>
                <a:gd name="T43" fmla="*/ 25 h 92"/>
                <a:gd name="T44" fmla="*/ 96 w 100"/>
                <a:gd name="T45" fmla="*/ 8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92">
                  <a:moveTo>
                    <a:pt x="95" y="20"/>
                  </a:moveTo>
                  <a:cubicBezTo>
                    <a:pt x="95" y="20"/>
                    <a:pt x="95" y="20"/>
                    <a:pt x="95" y="20"/>
                  </a:cubicBezTo>
                  <a:cubicBezTo>
                    <a:pt x="10" y="0"/>
                    <a:pt x="10" y="0"/>
                    <a:pt x="10" y="0"/>
                  </a:cubicBezTo>
                  <a:cubicBezTo>
                    <a:pt x="9" y="0"/>
                    <a:pt x="8" y="0"/>
                    <a:pt x="8" y="1"/>
                  </a:cubicBezTo>
                  <a:cubicBezTo>
                    <a:pt x="7" y="2"/>
                    <a:pt x="8" y="3"/>
                    <a:pt x="9" y="4"/>
                  </a:cubicBezTo>
                  <a:cubicBezTo>
                    <a:pt x="77" y="20"/>
                    <a:pt x="77" y="20"/>
                    <a:pt x="77" y="20"/>
                  </a:cubicBezTo>
                  <a:cubicBezTo>
                    <a:pt x="5" y="20"/>
                    <a:pt x="5" y="20"/>
                    <a:pt x="5" y="20"/>
                  </a:cubicBezTo>
                  <a:cubicBezTo>
                    <a:pt x="2" y="20"/>
                    <a:pt x="0" y="22"/>
                    <a:pt x="0" y="25"/>
                  </a:cubicBezTo>
                  <a:cubicBezTo>
                    <a:pt x="0" y="86"/>
                    <a:pt x="0" y="86"/>
                    <a:pt x="0" y="86"/>
                  </a:cubicBezTo>
                  <a:cubicBezTo>
                    <a:pt x="0" y="89"/>
                    <a:pt x="2" y="92"/>
                    <a:pt x="5" y="92"/>
                  </a:cubicBezTo>
                  <a:cubicBezTo>
                    <a:pt x="94" y="92"/>
                    <a:pt x="94" y="92"/>
                    <a:pt x="94" y="92"/>
                  </a:cubicBezTo>
                  <a:cubicBezTo>
                    <a:pt x="97" y="92"/>
                    <a:pt x="100" y="89"/>
                    <a:pt x="100" y="86"/>
                  </a:cubicBezTo>
                  <a:cubicBezTo>
                    <a:pt x="100" y="25"/>
                    <a:pt x="100" y="25"/>
                    <a:pt x="100" y="25"/>
                  </a:cubicBezTo>
                  <a:cubicBezTo>
                    <a:pt x="100" y="23"/>
                    <a:pt x="98" y="20"/>
                    <a:pt x="95" y="20"/>
                  </a:cubicBezTo>
                  <a:close/>
                  <a:moveTo>
                    <a:pt x="96" y="86"/>
                  </a:moveTo>
                  <a:cubicBezTo>
                    <a:pt x="96" y="87"/>
                    <a:pt x="95" y="88"/>
                    <a:pt x="94" y="88"/>
                  </a:cubicBezTo>
                  <a:cubicBezTo>
                    <a:pt x="5" y="88"/>
                    <a:pt x="5" y="88"/>
                    <a:pt x="5" y="88"/>
                  </a:cubicBezTo>
                  <a:cubicBezTo>
                    <a:pt x="4" y="88"/>
                    <a:pt x="4" y="87"/>
                    <a:pt x="4" y="86"/>
                  </a:cubicBezTo>
                  <a:cubicBezTo>
                    <a:pt x="4" y="25"/>
                    <a:pt x="4" y="25"/>
                    <a:pt x="4" y="25"/>
                  </a:cubicBezTo>
                  <a:cubicBezTo>
                    <a:pt x="4" y="24"/>
                    <a:pt x="4" y="24"/>
                    <a:pt x="5" y="24"/>
                  </a:cubicBezTo>
                  <a:cubicBezTo>
                    <a:pt x="94" y="24"/>
                    <a:pt x="94" y="24"/>
                    <a:pt x="94" y="24"/>
                  </a:cubicBezTo>
                  <a:cubicBezTo>
                    <a:pt x="95" y="24"/>
                    <a:pt x="96" y="24"/>
                    <a:pt x="96" y="25"/>
                  </a:cubicBezTo>
                  <a:lnTo>
                    <a:pt x="9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95" name="Oval 53"/>
            <p:cNvSpPr>
              <a:spLocks noChangeArrowheads="1"/>
            </p:cNvSpPr>
            <p:nvPr/>
          </p:nvSpPr>
          <p:spPr bwMode="auto">
            <a:xfrm>
              <a:off x="2667000" y="5467350"/>
              <a:ext cx="22225"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96" name="Oval 54"/>
            <p:cNvSpPr>
              <a:spLocks noChangeArrowheads="1"/>
            </p:cNvSpPr>
            <p:nvPr/>
          </p:nvSpPr>
          <p:spPr bwMode="auto">
            <a:xfrm>
              <a:off x="2573338" y="5467350"/>
              <a:ext cx="22225"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97" name="Oval 55"/>
            <p:cNvSpPr>
              <a:spLocks noChangeArrowheads="1"/>
            </p:cNvSpPr>
            <p:nvPr/>
          </p:nvSpPr>
          <p:spPr bwMode="auto">
            <a:xfrm>
              <a:off x="2760663" y="5467350"/>
              <a:ext cx="22225"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98" name="Oval 56"/>
            <p:cNvSpPr>
              <a:spLocks noChangeArrowheads="1"/>
            </p:cNvSpPr>
            <p:nvPr/>
          </p:nvSpPr>
          <p:spPr bwMode="auto">
            <a:xfrm>
              <a:off x="2625725" y="5489575"/>
              <a:ext cx="22225"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99" name="Oval 57"/>
            <p:cNvSpPr>
              <a:spLocks noChangeArrowheads="1"/>
            </p:cNvSpPr>
            <p:nvPr/>
          </p:nvSpPr>
          <p:spPr bwMode="auto">
            <a:xfrm>
              <a:off x="2708275" y="5489575"/>
              <a:ext cx="22225"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00" name="Oval 58"/>
            <p:cNvSpPr>
              <a:spLocks noChangeArrowheads="1"/>
            </p:cNvSpPr>
            <p:nvPr/>
          </p:nvSpPr>
          <p:spPr bwMode="auto">
            <a:xfrm>
              <a:off x="2625725" y="5443538"/>
              <a:ext cx="22225" cy="238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01" name="Oval 59"/>
            <p:cNvSpPr>
              <a:spLocks noChangeArrowheads="1"/>
            </p:cNvSpPr>
            <p:nvPr/>
          </p:nvSpPr>
          <p:spPr bwMode="auto">
            <a:xfrm>
              <a:off x="2708275" y="5443538"/>
              <a:ext cx="22225" cy="238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02" name="Oval 60"/>
            <p:cNvSpPr>
              <a:spLocks noChangeArrowheads="1"/>
            </p:cNvSpPr>
            <p:nvPr/>
          </p:nvSpPr>
          <p:spPr bwMode="auto">
            <a:xfrm>
              <a:off x="2587625" y="5511800"/>
              <a:ext cx="22225"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03" name="Oval 61"/>
            <p:cNvSpPr>
              <a:spLocks noChangeArrowheads="1"/>
            </p:cNvSpPr>
            <p:nvPr/>
          </p:nvSpPr>
          <p:spPr bwMode="auto">
            <a:xfrm>
              <a:off x="2744788" y="5511800"/>
              <a:ext cx="23813"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04" name="Oval 62"/>
            <p:cNvSpPr>
              <a:spLocks noChangeArrowheads="1"/>
            </p:cNvSpPr>
            <p:nvPr/>
          </p:nvSpPr>
          <p:spPr bwMode="auto">
            <a:xfrm>
              <a:off x="2587625" y="5421313"/>
              <a:ext cx="22225"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05" name="Oval 63"/>
            <p:cNvSpPr>
              <a:spLocks noChangeArrowheads="1"/>
            </p:cNvSpPr>
            <p:nvPr/>
          </p:nvSpPr>
          <p:spPr bwMode="auto">
            <a:xfrm>
              <a:off x="2744788" y="5421313"/>
              <a:ext cx="23813"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06" name="Oval 64"/>
            <p:cNvSpPr>
              <a:spLocks noChangeArrowheads="1"/>
            </p:cNvSpPr>
            <p:nvPr/>
          </p:nvSpPr>
          <p:spPr bwMode="auto">
            <a:xfrm>
              <a:off x="2614613" y="5541963"/>
              <a:ext cx="22225"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07" name="Oval 65"/>
            <p:cNvSpPr>
              <a:spLocks noChangeArrowheads="1"/>
            </p:cNvSpPr>
            <p:nvPr/>
          </p:nvSpPr>
          <p:spPr bwMode="auto">
            <a:xfrm>
              <a:off x="2711450" y="5541963"/>
              <a:ext cx="22225"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08" name="Oval 66"/>
            <p:cNvSpPr>
              <a:spLocks noChangeArrowheads="1"/>
            </p:cNvSpPr>
            <p:nvPr/>
          </p:nvSpPr>
          <p:spPr bwMode="auto">
            <a:xfrm>
              <a:off x="2617788" y="5391150"/>
              <a:ext cx="22225" cy="238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09" name="Oval 67"/>
            <p:cNvSpPr>
              <a:spLocks noChangeArrowheads="1"/>
            </p:cNvSpPr>
            <p:nvPr/>
          </p:nvSpPr>
          <p:spPr bwMode="auto">
            <a:xfrm>
              <a:off x="2711450" y="5391150"/>
              <a:ext cx="22225" cy="238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10" name="Oval 68"/>
            <p:cNvSpPr>
              <a:spLocks noChangeArrowheads="1"/>
            </p:cNvSpPr>
            <p:nvPr/>
          </p:nvSpPr>
          <p:spPr bwMode="auto">
            <a:xfrm>
              <a:off x="2667000" y="5511800"/>
              <a:ext cx="22225"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11" name="Oval 69"/>
            <p:cNvSpPr>
              <a:spLocks noChangeArrowheads="1"/>
            </p:cNvSpPr>
            <p:nvPr/>
          </p:nvSpPr>
          <p:spPr bwMode="auto">
            <a:xfrm>
              <a:off x="2667000" y="5557838"/>
              <a:ext cx="22225"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12" name="Oval 70"/>
            <p:cNvSpPr>
              <a:spLocks noChangeArrowheads="1"/>
            </p:cNvSpPr>
            <p:nvPr/>
          </p:nvSpPr>
          <p:spPr bwMode="auto">
            <a:xfrm>
              <a:off x="2667000" y="5421313"/>
              <a:ext cx="22225"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13" name="Oval 71"/>
            <p:cNvSpPr>
              <a:spLocks noChangeArrowheads="1"/>
            </p:cNvSpPr>
            <p:nvPr/>
          </p:nvSpPr>
          <p:spPr bwMode="auto">
            <a:xfrm>
              <a:off x="2667000" y="5376863"/>
              <a:ext cx="22225"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14" name="Oval 72"/>
            <p:cNvSpPr>
              <a:spLocks noChangeArrowheads="1"/>
            </p:cNvSpPr>
            <p:nvPr/>
          </p:nvSpPr>
          <p:spPr bwMode="auto">
            <a:xfrm>
              <a:off x="2827338" y="5391150"/>
              <a:ext cx="46038" cy="46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15" name="Oval 73"/>
            <p:cNvSpPr>
              <a:spLocks noChangeArrowheads="1"/>
            </p:cNvSpPr>
            <p:nvPr/>
          </p:nvSpPr>
          <p:spPr bwMode="auto">
            <a:xfrm>
              <a:off x="2827338" y="5451475"/>
              <a:ext cx="46038" cy="46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116" name="Freeform 74"/>
          <p:cNvSpPr>
            <a:spLocks noEditPoints="1"/>
          </p:cNvSpPr>
          <p:nvPr/>
        </p:nvSpPr>
        <p:spPr bwMode="auto">
          <a:xfrm>
            <a:off x="4316971" y="5238989"/>
            <a:ext cx="410699" cy="399947"/>
          </a:xfrm>
          <a:custGeom>
            <a:avLst/>
            <a:gdLst>
              <a:gd name="T0" fmla="*/ 234812 w 110"/>
              <a:gd name="T1" fmla="*/ 190681 h 107"/>
              <a:gd name="T2" fmla="*/ 234812 w 110"/>
              <a:gd name="T3" fmla="*/ 174100 h 107"/>
              <a:gd name="T4" fmla="*/ 171274 w 110"/>
              <a:gd name="T5" fmla="*/ 160282 h 107"/>
              <a:gd name="T6" fmla="*/ 237574 w 110"/>
              <a:gd name="T7" fmla="*/ 116066 h 107"/>
              <a:gd name="T8" fmla="*/ 292824 w 110"/>
              <a:gd name="T9" fmla="*/ 35925 h 107"/>
              <a:gd name="T10" fmla="*/ 262437 w 110"/>
              <a:gd name="T11" fmla="*/ 52506 h 107"/>
              <a:gd name="T12" fmla="*/ 243099 w 110"/>
              <a:gd name="T13" fmla="*/ 33162 h 107"/>
              <a:gd name="T14" fmla="*/ 262437 w 110"/>
              <a:gd name="T15" fmla="*/ 5527 h 107"/>
              <a:gd name="T16" fmla="*/ 198899 w 110"/>
              <a:gd name="T17" fmla="*/ 16581 h 107"/>
              <a:gd name="T18" fmla="*/ 138125 w 110"/>
              <a:gd name="T19" fmla="*/ 124357 h 107"/>
              <a:gd name="T20" fmla="*/ 77350 w 110"/>
              <a:gd name="T21" fmla="*/ 49743 h 107"/>
              <a:gd name="T22" fmla="*/ 11050 w 110"/>
              <a:gd name="T23" fmla="*/ 30398 h 107"/>
              <a:gd name="T24" fmla="*/ 63537 w 110"/>
              <a:gd name="T25" fmla="*/ 66324 h 107"/>
              <a:gd name="T26" fmla="*/ 82875 w 110"/>
              <a:gd name="T27" fmla="*/ 179627 h 107"/>
              <a:gd name="T28" fmla="*/ 22100 w 110"/>
              <a:gd name="T29" fmla="*/ 193444 h 107"/>
              <a:gd name="T30" fmla="*/ 13812 w 110"/>
              <a:gd name="T31" fmla="*/ 265295 h 107"/>
              <a:gd name="T32" fmla="*/ 58012 w 110"/>
              <a:gd name="T33" fmla="*/ 237660 h 107"/>
              <a:gd name="T34" fmla="*/ 33150 w 110"/>
              <a:gd name="T35" fmla="*/ 284639 h 107"/>
              <a:gd name="T36" fmla="*/ 63537 w 110"/>
              <a:gd name="T37" fmla="*/ 292930 h 107"/>
              <a:gd name="T38" fmla="*/ 118787 w 110"/>
              <a:gd name="T39" fmla="*/ 215552 h 107"/>
              <a:gd name="T40" fmla="*/ 204424 w 110"/>
              <a:gd name="T41" fmla="*/ 207261 h 107"/>
              <a:gd name="T42" fmla="*/ 187849 w 110"/>
              <a:gd name="T43" fmla="*/ 237660 h 107"/>
              <a:gd name="T44" fmla="*/ 254149 w 110"/>
              <a:gd name="T45" fmla="*/ 287403 h 107"/>
              <a:gd name="T46" fmla="*/ 292824 w 110"/>
              <a:gd name="T47" fmla="*/ 287403 h 107"/>
              <a:gd name="T48" fmla="*/ 27625 w 110"/>
              <a:gd name="T49" fmla="*/ 30398 h 107"/>
              <a:gd name="T50" fmla="*/ 63537 w 110"/>
              <a:gd name="T51" fmla="*/ 49743 h 107"/>
              <a:gd name="T52" fmla="*/ 27625 w 110"/>
              <a:gd name="T53" fmla="*/ 30398 h 107"/>
              <a:gd name="T54" fmla="*/ 96687 w 110"/>
              <a:gd name="T55" fmla="*/ 268058 h 107"/>
              <a:gd name="T56" fmla="*/ 52487 w 110"/>
              <a:gd name="T57" fmla="*/ 279112 h 107"/>
              <a:gd name="T58" fmla="*/ 69062 w 110"/>
              <a:gd name="T59" fmla="*/ 226606 h 107"/>
              <a:gd name="T60" fmla="*/ 16575 w 110"/>
              <a:gd name="T61" fmla="*/ 243187 h 107"/>
              <a:gd name="T62" fmla="*/ 63537 w 110"/>
              <a:gd name="T63" fmla="*/ 187917 h 107"/>
              <a:gd name="T64" fmla="*/ 85637 w 110"/>
              <a:gd name="T65" fmla="*/ 193444 h 107"/>
              <a:gd name="T66" fmla="*/ 196137 w 110"/>
              <a:gd name="T67" fmla="*/ 77378 h 107"/>
              <a:gd name="T68" fmla="*/ 237574 w 110"/>
              <a:gd name="T69" fmla="*/ 11054 h 107"/>
              <a:gd name="T70" fmla="*/ 232049 w 110"/>
              <a:gd name="T71" fmla="*/ 30398 h 107"/>
              <a:gd name="T72" fmla="*/ 267962 w 110"/>
              <a:gd name="T73" fmla="*/ 63560 h 107"/>
              <a:gd name="T74" fmla="*/ 270724 w 110"/>
              <a:gd name="T75" fmla="*/ 91195 h 107"/>
              <a:gd name="T76" fmla="*/ 220999 w 110"/>
              <a:gd name="T77" fmla="*/ 102249 h 107"/>
              <a:gd name="T78" fmla="*/ 104975 w 110"/>
              <a:gd name="T79" fmla="*/ 212788 h 107"/>
              <a:gd name="T80" fmla="*/ 284537 w 110"/>
              <a:gd name="T81" fmla="*/ 281876 h 107"/>
              <a:gd name="T82" fmla="*/ 262437 w 110"/>
              <a:gd name="T83" fmla="*/ 281876 h 107"/>
              <a:gd name="T84" fmla="*/ 226524 w 110"/>
              <a:gd name="T85" fmla="*/ 198971 h 107"/>
              <a:gd name="T86" fmla="*/ 284537 w 110"/>
              <a:gd name="T87" fmla="*/ 281876 h 10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0" h="107">
                <a:moveTo>
                  <a:pt x="106" y="90"/>
                </a:moveTo>
                <a:cubicBezTo>
                  <a:pt x="85" y="69"/>
                  <a:pt x="85" y="69"/>
                  <a:pt x="85" y="69"/>
                </a:cubicBezTo>
                <a:cubicBezTo>
                  <a:pt x="88" y="66"/>
                  <a:pt x="88" y="66"/>
                  <a:pt x="88" y="66"/>
                </a:cubicBezTo>
                <a:cubicBezTo>
                  <a:pt x="85" y="63"/>
                  <a:pt x="85" y="63"/>
                  <a:pt x="85" y="63"/>
                </a:cubicBezTo>
                <a:cubicBezTo>
                  <a:pt x="77" y="72"/>
                  <a:pt x="77" y="72"/>
                  <a:pt x="77" y="72"/>
                </a:cubicBezTo>
                <a:cubicBezTo>
                  <a:pt x="62" y="58"/>
                  <a:pt x="62" y="58"/>
                  <a:pt x="62" y="58"/>
                </a:cubicBezTo>
                <a:cubicBezTo>
                  <a:pt x="79" y="41"/>
                  <a:pt x="79" y="41"/>
                  <a:pt x="79" y="41"/>
                </a:cubicBezTo>
                <a:cubicBezTo>
                  <a:pt x="82" y="42"/>
                  <a:pt x="84" y="42"/>
                  <a:pt x="86" y="42"/>
                </a:cubicBezTo>
                <a:cubicBezTo>
                  <a:pt x="92" y="42"/>
                  <a:pt x="97" y="40"/>
                  <a:pt x="101" y="36"/>
                </a:cubicBezTo>
                <a:cubicBezTo>
                  <a:pt x="107" y="30"/>
                  <a:pt x="109" y="21"/>
                  <a:pt x="106" y="13"/>
                </a:cubicBezTo>
                <a:cubicBezTo>
                  <a:pt x="105" y="10"/>
                  <a:pt x="105" y="10"/>
                  <a:pt x="105" y="10"/>
                </a:cubicBezTo>
                <a:cubicBezTo>
                  <a:pt x="95" y="19"/>
                  <a:pt x="95" y="19"/>
                  <a:pt x="95" y="19"/>
                </a:cubicBezTo>
                <a:cubicBezTo>
                  <a:pt x="88" y="19"/>
                  <a:pt x="88" y="19"/>
                  <a:pt x="88" y="19"/>
                </a:cubicBezTo>
                <a:cubicBezTo>
                  <a:pt x="88" y="12"/>
                  <a:pt x="88" y="12"/>
                  <a:pt x="88" y="12"/>
                </a:cubicBezTo>
                <a:cubicBezTo>
                  <a:pt x="97" y="3"/>
                  <a:pt x="97" y="3"/>
                  <a:pt x="97" y="3"/>
                </a:cubicBezTo>
                <a:cubicBezTo>
                  <a:pt x="95" y="2"/>
                  <a:pt x="95" y="2"/>
                  <a:pt x="95" y="2"/>
                </a:cubicBezTo>
                <a:cubicBezTo>
                  <a:pt x="92" y="1"/>
                  <a:pt x="89" y="0"/>
                  <a:pt x="86" y="0"/>
                </a:cubicBezTo>
                <a:cubicBezTo>
                  <a:pt x="81" y="0"/>
                  <a:pt x="76" y="2"/>
                  <a:pt x="72" y="6"/>
                </a:cubicBezTo>
                <a:cubicBezTo>
                  <a:pt x="66" y="12"/>
                  <a:pt x="64" y="20"/>
                  <a:pt x="67" y="28"/>
                </a:cubicBezTo>
                <a:cubicBezTo>
                  <a:pt x="50" y="45"/>
                  <a:pt x="50" y="45"/>
                  <a:pt x="50" y="45"/>
                </a:cubicBezTo>
                <a:cubicBezTo>
                  <a:pt x="26" y="21"/>
                  <a:pt x="26" y="21"/>
                  <a:pt x="26" y="21"/>
                </a:cubicBezTo>
                <a:cubicBezTo>
                  <a:pt x="28" y="18"/>
                  <a:pt x="28" y="18"/>
                  <a:pt x="28" y="18"/>
                </a:cubicBezTo>
                <a:cubicBezTo>
                  <a:pt x="13" y="3"/>
                  <a:pt x="13" y="3"/>
                  <a:pt x="13" y="3"/>
                </a:cubicBezTo>
                <a:cubicBezTo>
                  <a:pt x="4" y="11"/>
                  <a:pt x="4" y="11"/>
                  <a:pt x="4" y="11"/>
                </a:cubicBezTo>
                <a:cubicBezTo>
                  <a:pt x="20" y="27"/>
                  <a:pt x="20" y="27"/>
                  <a:pt x="20" y="27"/>
                </a:cubicBezTo>
                <a:cubicBezTo>
                  <a:pt x="23" y="24"/>
                  <a:pt x="23" y="24"/>
                  <a:pt x="23" y="24"/>
                </a:cubicBezTo>
                <a:cubicBezTo>
                  <a:pt x="47" y="48"/>
                  <a:pt x="47" y="48"/>
                  <a:pt x="47" y="48"/>
                </a:cubicBezTo>
                <a:cubicBezTo>
                  <a:pt x="30" y="65"/>
                  <a:pt x="30" y="65"/>
                  <a:pt x="30" y="65"/>
                </a:cubicBezTo>
                <a:cubicBezTo>
                  <a:pt x="28" y="64"/>
                  <a:pt x="25" y="64"/>
                  <a:pt x="23" y="64"/>
                </a:cubicBezTo>
                <a:cubicBezTo>
                  <a:pt x="17" y="64"/>
                  <a:pt x="12" y="66"/>
                  <a:pt x="8" y="70"/>
                </a:cubicBezTo>
                <a:cubicBezTo>
                  <a:pt x="2" y="76"/>
                  <a:pt x="0" y="85"/>
                  <a:pt x="4" y="93"/>
                </a:cubicBezTo>
                <a:cubicBezTo>
                  <a:pt x="5" y="96"/>
                  <a:pt x="5" y="96"/>
                  <a:pt x="5" y="96"/>
                </a:cubicBezTo>
                <a:cubicBezTo>
                  <a:pt x="14" y="86"/>
                  <a:pt x="14" y="86"/>
                  <a:pt x="14" y="86"/>
                </a:cubicBezTo>
                <a:cubicBezTo>
                  <a:pt x="21" y="86"/>
                  <a:pt x="21" y="86"/>
                  <a:pt x="21" y="86"/>
                </a:cubicBezTo>
                <a:cubicBezTo>
                  <a:pt x="21" y="94"/>
                  <a:pt x="21" y="94"/>
                  <a:pt x="21" y="94"/>
                </a:cubicBezTo>
                <a:cubicBezTo>
                  <a:pt x="12" y="103"/>
                  <a:pt x="12" y="103"/>
                  <a:pt x="12" y="103"/>
                </a:cubicBezTo>
                <a:cubicBezTo>
                  <a:pt x="15" y="104"/>
                  <a:pt x="15" y="104"/>
                  <a:pt x="15" y="104"/>
                </a:cubicBezTo>
                <a:cubicBezTo>
                  <a:pt x="17" y="105"/>
                  <a:pt x="20" y="106"/>
                  <a:pt x="23" y="106"/>
                </a:cubicBezTo>
                <a:cubicBezTo>
                  <a:pt x="28" y="106"/>
                  <a:pt x="34" y="103"/>
                  <a:pt x="38" y="100"/>
                </a:cubicBezTo>
                <a:cubicBezTo>
                  <a:pt x="43" y="94"/>
                  <a:pt x="45" y="85"/>
                  <a:pt x="43" y="78"/>
                </a:cubicBezTo>
                <a:cubicBezTo>
                  <a:pt x="60" y="61"/>
                  <a:pt x="60" y="61"/>
                  <a:pt x="60" y="61"/>
                </a:cubicBezTo>
                <a:cubicBezTo>
                  <a:pt x="74" y="75"/>
                  <a:pt x="74" y="75"/>
                  <a:pt x="74" y="75"/>
                </a:cubicBezTo>
                <a:cubicBezTo>
                  <a:pt x="65" y="83"/>
                  <a:pt x="65" y="83"/>
                  <a:pt x="65" y="83"/>
                </a:cubicBezTo>
                <a:cubicBezTo>
                  <a:pt x="68" y="86"/>
                  <a:pt x="68" y="86"/>
                  <a:pt x="68" y="86"/>
                </a:cubicBezTo>
                <a:cubicBezTo>
                  <a:pt x="71" y="83"/>
                  <a:pt x="71" y="83"/>
                  <a:pt x="71" y="83"/>
                </a:cubicBezTo>
                <a:cubicBezTo>
                  <a:pt x="92" y="104"/>
                  <a:pt x="92" y="104"/>
                  <a:pt x="92" y="104"/>
                </a:cubicBezTo>
                <a:cubicBezTo>
                  <a:pt x="94" y="106"/>
                  <a:pt x="97" y="107"/>
                  <a:pt x="99" y="107"/>
                </a:cubicBezTo>
                <a:cubicBezTo>
                  <a:pt x="102" y="107"/>
                  <a:pt x="104" y="106"/>
                  <a:pt x="106" y="104"/>
                </a:cubicBezTo>
                <a:cubicBezTo>
                  <a:pt x="110" y="101"/>
                  <a:pt x="110" y="94"/>
                  <a:pt x="106" y="90"/>
                </a:cubicBezTo>
                <a:close/>
                <a:moveTo>
                  <a:pt x="10" y="11"/>
                </a:moveTo>
                <a:cubicBezTo>
                  <a:pt x="13" y="8"/>
                  <a:pt x="13" y="8"/>
                  <a:pt x="13" y="8"/>
                </a:cubicBezTo>
                <a:cubicBezTo>
                  <a:pt x="23" y="18"/>
                  <a:pt x="23" y="18"/>
                  <a:pt x="23" y="18"/>
                </a:cubicBezTo>
                <a:cubicBezTo>
                  <a:pt x="20" y="21"/>
                  <a:pt x="20" y="21"/>
                  <a:pt x="20" y="21"/>
                </a:cubicBezTo>
                <a:lnTo>
                  <a:pt x="10" y="11"/>
                </a:lnTo>
                <a:close/>
                <a:moveTo>
                  <a:pt x="38" y="78"/>
                </a:moveTo>
                <a:cubicBezTo>
                  <a:pt x="41" y="84"/>
                  <a:pt x="40" y="92"/>
                  <a:pt x="35" y="97"/>
                </a:cubicBezTo>
                <a:cubicBezTo>
                  <a:pt x="32" y="100"/>
                  <a:pt x="27" y="102"/>
                  <a:pt x="23" y="102"/>
                </a:cubicBezTo>
                <a:cubicBezTo>
                  <a:pt x="22" y="102"/>
                  <a:pt x="20" y="101"/>
                  <a:pt x="19" y="101"/>
                </a:cubicBezTo>
                <a:cubicBezTo>
                  <a:pt x="25" y="95"/>
                  <a:pt x="25" y="95"/>
                  <a:pt x="25" y="95"/>
                </a:cubicBezTo>
                <a:cubicBezTo>
                  <a:pt x="25" y="82"/>
                  <a:pt x="25" y="82"/>
                  <a:pt x="25" y="82"/>
                </a:cubicBezTo>
                <a:cubicBezTo>
                  <a:pt x="12" y="82"/>
                  <a:pt x="12" y="82"/>
                  <a:pt x="12" y="82"/>
                </a:cubicBezTo>
                <a:cubicBezTo>
                  <a:pt x="6" y="88"/>
                  <a:pt x="6" y="88"/>
                  <a:pt x="6" y="88"/>
                </a:cubicBezTo>
                <a:cubicBezTo>
                  <a:pt x="5" y="83"/>
                  <a:pt x="7" y="77"/>
                  <a:pt x="11" y="73"/>
                </a:cubicBezTo>
                <a:cubicBezTo>
                  <a:pt x="14" y="69"/>
                  <a:pt x="18" y="68"/>
                  <a:pt x="23" y="68"/>
                </a:cubicBezTo>
                <a:cubicBezTo>
                  <a:pt x="25" y="68"/>
                  <a:pt x="27" y="68"/>
                  <a:pt x="30" y="69"/>
                </a:cubicBezTo>
                <a:cubicBezTo>
                  <a:pt x="31" y="70"/>
                  <a:pt x="31" y="70"/>
                  <a:pt x="31" y="70"/>
                </a:cubicBezTo>
                <a:cubicBezTo>
                  <a:pt x="71" y="29"/>
                  <a:pt x="71" y="29"/>
                  <a:pt x="71" y="29"/>
                </a:cubicBezTo>
                <a:cubicBezTo>
                  <a:pt x="71" y="28"/>
                  <a:pt x="71" y="28"/>
                  <a:pt x="71" y="28"/>
                </a:cubicBezTo>
                <a:cubicBezTo>
                  <a:pt x="68" y="21"/>
                  <a:pt x="69" y="14"/>
                  <a:pt x="74" y="9"/>
                </a:cubicBezTo>
                <a:cubicBezTo>
                  <a:pt x="78" y="6"/>
                  <a:pt x="82" y="4"/>
                  <a:pt x="86" y="4"/>
                </a:cubicBezTo>
                <a:cubicBezTo>
                  <a:pt x="88" y="4"/>
                  <a:pt x="89" y="4"/>
                  <a:pt x="90" y="4"/>
                </a:cubicBezTo>
                <a:cubicBezTo>
                  <a:pt x="84" y="11"/>
                  <a:pt x="84" y="11"/>
                  <a:pt x="84" y="11"/>
                </a:cubicBezTo>
                <a:cubicBezTo>
                  <a:pt x="84" y="23"/>
                  <a:pt x="84" y="23"/>
                  <a:pt x="84" y="23"/>
                </a:cubicBezTo>
                <a:cubicBezTo>
                  <a:pt x="97" y="23"/>
                  <a:pt x="97" y="23"/>
                  <a:pt x="97" y="23"/>
                </a:cubicBezTo>
                <a:cubicBezTo>
                  <a:pt x="103" y="17"/>
                  <a:pt x="103" y="17"/>
                  <a:pt x="103" y="17"/>
                </a:cubicBezTo>
                <a:cubicBezTo>
                  <a:pt x="104" y="23"/>
                  <a:pt x="103" y="29"/>
                  <a:pt x="98" y="33"/>
                </a:cubicBezTo>
                <a:cubicBezTo>
                  <a:pt x="95" y="36"/>
                  <a:pt x="91" y="38"/>
                  <a:pt x="86" y="38"/>
                </a:cubicBezTo>
                <a:cubicBezTo>
                  <a:pt x="84" y="38"/>
                  <a:pt x="82" y="38"/>
                  <a:pt x="80" y="37"/>
                </a:cubicBezTo>
                <a:cubicBezTo>
                  <a:pt x="78" y="36"/>
                  <a:pt x="78" y="36"/>
                  <a:pt x="78" y="36"/>
                </a:cubicBezTo>
                <a:cubicBezTo>
                  <a:pt x="38" y="77"/>
                  <a:pt x="38" y="77"/>
                  <a:pt x="38" y="77"/>
                </a:cubicBezTo>
                <a:lnTo>
                  <a:pt x="38" y="78"/>
                </a:lnTo>
                <a:close/>
                <a:moveTo>
                  <a:pt x="103" y="102"/>
                </a:moveTo>
                <a:cubicBezTo>
                  <a:pt x="102" y="103"/>
                  <a:pt x="101" y="103"/>
                  <a:pt x="99" y="103"/>
                </a:cubicBezTo>
                <a:cubicBezTo>
                  <a:pt x="98" y="103"/>
                  <a:pt x="96" y="103"/>
                  <a:pt x="95" y="102"/>
                </a:cubicBezTo>
                <a:cubicBezTo>
                  <a:pt x="74" y="80"/>
                  <a:pt x="74" y="80"/>
                  <a:pt x="74" y="80"/>
                </a:cubicBezTo>
                <a:cubicBezTo>
                  <a:pt x="82" y="72"/>
                  <a:pt x="82" y="72"/>
                  <a:pt x="82" y="72"/>
                </a:cubicBezTo>
                <a:cubicBezTo>
                  <a:pt x="103" y="93"/>
                  <a:pt x="103" y="93"/>
                  <a:pt x="103" y="93"/>
                </a:cubicBezTo>
                <a:cubicBezTo>
                  <a:pt x="106" y="95"/>
                  <a:pt x="106" y="99"/>
                  <a:pt x="103" y="102"/>
                </a:cubicBezTo>
                <a:close/>
              </a:path>
            </a:pathLst>
          </a:custGeom>
          <a:solidFill>
            <a:schemeClr val="bg1"/>
          </a:solidFill>
          <a:ln>
            <a:noFill/>
          </a:ln>
        </p:spPr>
        <p:txBody>
          <a:bodyPr/>
          <a:lstStyle/>
          <a:p>
            <a:endParaRPr lang="zh-CN" altLang="en-US"/>
          </a:p>
        </p:txBody>
      </p:sp>
      <p:grpSp>
        <p:nvGrpSpPr>
          <p:cNvPr id="117" name="组合 116"/>
          <p:cNvGrpSpPr/>
          <p:nvPr/>
        </p:nvGrpSpPr>
        <p:grpSpPr>
          <a:xfrm>
            <a:off x="5683739" y="5245031"/>
            <a:ext cx="389431" cy="383099"/>
            <a:chOff x="5227638" y="5248275"/>
            <a:chExt cx="390525" cy="384175"/>
          </a:xfrm>
          <a:solidFill>
            <a:schemeClr val="bg1"/>
          </a:solidFill>
        </p:grpSpPr>
        <p:sp>
          <p:nvSpPr>
            <p:cNvPr id="118" name="Freeform 75"/>
            <p:cNvSpPr>
              <a:spLocks/>
            </p:cNvSpPr>
            <p:nvPr/>
          </p:nvSpPr>
          <p:spPr bwMode="auto">
            <a:xfrm>
              <a:off x="5392738" y="5248275"/>
              <a:ext cx="225425" cy="263525"/>
            </a:xfrm>
            <a:custGeom>
              <a:avLst/>
              <a:gdLst>
                <a:gd name="T0" fmla="*/ 13 w 60"/>
                <a:gd name="T1" fmla="*/ 70 h 70"/>
                <a:gd name="T2" fmla="*/ 0 w 60"/>
                <a:gd name="T3" fmla="*/ 64 h 70"/>
                <a:gd name="T4" fmla="*/ 3 w 60"/>
                <a:gd name="T5" fmla="*/ 61 h 70"/>
                <a:gd name="T6" fmla="*/ 24 w 60"/>
                <a:gd name="T7" fmla="*/ 61 h 70"/>
                <a:gd name="T8" fmla="*/ 49 w 60"/>
                <a:gd name="T9" fmla="*/ 36 h 70"/>
                <a:gd name="T10" fmla="*/ 49 w 60"/>
                <a:gd name="T11" fmla="*/ 15 h 70"/>
                <a:gd name="T12" fmla="*/ 45 w 60"/>
                <a:gd name="T13" fmla="*/ 10 h 70"/>
                <a:gd name="T14" fmla="*/ 23 w 60"/>
                <a:gd name="T15" fmla="*/ 10 h 70"/>
                <a:gd name="T16" fmla="*/ 6 w 60"/>
                <a:gd name="T17" fmla="*/ 28 h 70"/>
                <a:gd name="T18" fmla="*/ 3 w 60"/>
                <a:gd name="T19" fmla="*/ 25 h 70"/>
                <a:gd name="T20" fmla="*/ 21 w 60"/>
                <a:gd name="T21" fmla="*/ 7 h 70"/>
                <a:gd name="T22" fmla="*/ 47 w 60"/>
                <a:gd name="T23" fmla="*/ 7 h 70"/>
                <a:gd name="T24" fmla="*/ 52 w 60"/>
                <a:gd name="T25" fmla="*/ 12 h 70"/>
                <a:gd name="T26" fmla="*/ 52 w 60"/>
                <a:gd name="T27" fmla="*/ 39 h 70"/>
                <a:gd name="T28" fmla="*/ 27 w 60"/>
                <a:gd name="T29" fmla="*/ 64 h 70"/>
                <a:gd name="T30" fmla="*/ 13 w 60"/>
                <a:gd name="T31"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70">
                  <a:moveTo>
                    <a:pt x="13" y="70"/>
                  </a:moveTo>
                  <a:cubicBezTo>
                    <a:pt x="9" y="70"/>
                    <a:pt x="4" y="68"/>
                    <a:pt x="0" y="64"/>
                  </a:cubicBezTo>
                  <a:cubicBezTo>
                    <a:pt x="3" y="61"/>
                    <a:pt x="3" y="61"/>
                    <a:pt x="3" y="61"/>
                  </a:cubicBezTo>
                  <a:cubicBezTo>
                    <a:pt x="9" y="67"/>
                    <a:pt x="18" y="67"/>
                    <a:pt x="24" y="61"/>
                  </a:cubicBezTo>
                  <a:cubicBezTo>
                    <a:pt x="49" y="36"/>
                    <a:pt x="49" y="36"/>
                    <a:pt x="49" y="36"/>
                  </a:cubicBezTo>
                  <a:cubicBezTo>
                    <a:pt x="55" y="30"/>
                    <a:pt x="55" y="21"/>
                    <a:pt x="49" y="15"/>
                  </a:cubicBezTo>
                  <a:cubicBezTo>
                    <a:pt x="45" y="10"/>
                    <a:pt x="45" y="10"/>
                    <a:pt x="45" y="10"/>
                  </a:cubicBezTo>
                  <a:cubicBezTo>
                    <a:pt x="39" y="4"/>
                    <a:pt x="29" y="4"/>
                    <a:pt x="23" y="10"/>
                  </a:cubicBezTo>
                  <a:cubicBezTo>
                    <a:pt x="6" y="28"/>
                    <a:pt x="6" y="28"/>
                    <a:pt x="6" y="28"/>
                  </a:cubicBezTo>
                  <a:cubicBezTo>
                    <a:pt x="3" y="25"/>
                    <a:pt x="3" y="25"/>
                    <a:pt x="3" y="25"/>
                  </a:cubicBezTo>
                  <a:cubicBezTo>
                    <a:pt x="21" y="7"/>
                    <a:pt x="21" y="7"/>
                    <a:pt x="21" y="7"/>
                  </a:cubicBezTo>
                  <a:cubicBezTo>
                    <a:pt x="28" y="0"/>
                    <a:pt x="40" y="0"/>
                    <a:pt x="47" y="7"/>
                  </a:cubicBezTo>
                  <a:cubicBezTo>
                    <a:pt x="52" y="12"/>
                    <a:pt x="52" y="12"/>
                    <a:pt x="52" y="12"/>
                  </a:cubicBezTo>
                  <a:cubicBezTo>
                    <a:pt x="60" y="19"/>
                    <a:pt x="60" y="31"/>
                    <a:pt x="52" y="39"/>
                  </a:cubicBezTo>
                  <a:cubicBezTo>
                    <a:pt x="27" y="64"/>
                    <a:pt x="27" y="64"/>
                    <a:pt x="27" y="64"/>
                  </a:cubicBezTo>
                  <a:cubicBezTo>
                    <a:pt x="23" y="68"/>
                    <a:pt x="18" y="70"/>
                    <a:pt x="13"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19" name="Freeform 76"/>
            <p:cNvSpPr>
              <a:spLocks/>
            </p:cNvSpPr>
            <p:nvPr/>
          </p:nvSpPr>
          <p:spPr bwMode="auto">
            <a:xfrm>
              <a:off x="5227638" y="5368925"/>
              <a:ext cx="239713" cy="263525"/>
            </a:xfrm>
            <a:custGeom>
              <a:avLst/>
              <a:gdLst>
                <a:gd name="T0" fmla="*/ 25 w 64"/>
                <a:gd name="T1" fmla="*/ 70 h 70"/>
                <a:gd name="T2" fmla="*/ 12 w 64"/>
                <a:gd name="T3" fmla="*/ 64 h 70"/>
                <a:gd name="T4" fmla="*/ 7 w 64"/>
                <a:gd name="T5" fmla="*/ 59 h 70"/>
                <a:gd name="T6" fmla="*/ 7 w 64"/>
                <a:gd name="T7" fmla="*/ 32 h 70"/>
                <a:gd name="T8" fmla="*/ 33 w 64"/>
                <a:gd name="T9" fmla="*/ 7 h 70"/>
                <a:gd name="T10" fmla="*/ 59 w 64"/>
                <a:gd name="T11" fmla="*/ 7 h 70"/>
                <a:gd name="T12" fmla="*/ 64 w 64"/>
                <a:gd name="T13" fmla="*/ 12 h 70"/>
                <a:gd name="T14" fmla="*/ 61 w 64"/>
                <a:gd name="T15" fmla="*/ 15 h 70"/>
                <a:gd name="T16" fmla="*/ 57 w 64"/>
                <a:gd name="T17" fmla="*/ 10 h 70"/>
                <a:gd name="T18" fmla="*/ 35 w 64"/>
                <a:gd name="T19" fmla="*/ 10 h 70"/>
                <a:gd name="T20" fmla="*/ 10 w 64"/>
                <a:gd name="T21" fmla="*/ 35 h 70"/>
                <a:gd name="T22" fmla="*/ 10 w 64"/>
                <a:gd name="T23" fmla="*/ 57 h 70"/>
                <a:gd name="T24" fmla="*/ 15 w 64"/>
                <a:gd name="T25" fmla="*/ 61 h 70"/>
                <a:gd name="T26" fmla="*/ 25 w 64"/>
                <a:gd name="T27" fmla="*/ 66 h 70"/>
                <a:gd name="T28" fmla="*/ 36 w 64"/>
                <a:gd name="T29" fmla="*/ 61 h 70"/>
                <a:gd name="T30" fmla="*/ 53 w 64"/>
                <a:gd name="T31" fmla="*/ 45 h 70"/>
                <a:gd name="T32" fmla="*/ 56 w 64"/>
                <a:gd name="T33" fmla="*/ 47 h 70"/>
                <a:gd name="T34" fmla="*/ 39 w 64"/>
                <a:gd name="T35" fmla="*/ 64 h 70"/>
                <a:gd name="T36" fmla="*/ 25 w 64"/>
                <a:gd name="T37"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70">
                  <a:moveTo>
                    <a:pt x="25" y="70"/>
                  </a:moveTo>
                  <a:cubicBezTo>
                    <a:pt x="20" y="70"/>
                    <a:pt x="16" y="68"/>
                    <a:pt x="12" y="64"/>
                  </a:cubicBezTo>
                  <a:cubicBezTo>
                    <a:pt x="7" y="59"/>
                    <a:pt x="7" y="59"/>
                    <a:pt x="7" y="59"/>
                  </a:cubicBezTo>
                  <a:cubicBezTo>
                    <a:pt x="0" y="52"/>
                    <a:pt x="0" y="40"/>
                    <a:pt x="7" y="32"/>
                  </a:cubicBezTo>
                  <a:cubicBezTo>
                    <a:pt x="33" y="7"/>
                    <a:pt x="33" y="7"/>
                    <a:pt x="33" y="7"/>
                  </a:cubicBezTo>
                  <a:cubicBezTo>
                    <a:pt x="40" y="0"/>
                    <a:pt x="52" y="0"/>
                    <a:pt x="59" y="7"/>
                  </a:cubicBezTo>
                  <a:cubicBezTo>
                    <a:pt x="64" y="12"/>
                    <a:pt x="64" y="12"/>
                    <a:pt x="64" y="12"/>
                  </a:cubicBezTo>
                  <a:cubicBezTo>
                    <a:pt x="61" y="15"/>
                    <a:pt x="61" y="15"/>
                    <a:pt x="61" y="15"/>
                  </a:cubicBezTo>
                  <a:cubicBezTo>
                    <a:pt x="57" y="10"/>
                    <a:pt x="57" y="10"/>
                    <a:pt x="57" y="10"/>
                  </a:cubicBezTo>
                  <a:cubicBezTo>
                    <a:pt x="51" y="4"/>
                    <a:pt x="41" y="4"/>
                    <a:pt x="35" y="10"/>
                  </a:cubicBezTo>
                  <a:cubicBezTo>
                    <a:pt x="10" y="35"/>
                    <a:pt x="10" y="35"/>
                    <a:pt x="10" y="35"/>
                  </a:cubicBezTo>
                  <a:cubicBezTo>
                    <a:pt x="4" y="41"/>
                    <a:pt x="4" y="51"/>
                    <a:pt x="10" y="57"/>
                  </a:cubicBezTo>
                  <a:cubicBezTo>
                    <a:pt x="15" y="61"/>
                    <a:pt x="15" y="61"/>
                    <a:pt x="15" y="61"/>
                  </a:cubicBezTo>
                  <a:cubicBezTo>
                    <a:pt x="18" y="64"/>
                    <a:pt x="21" y="66"/>
                    <a:pt x="25" y="66"/>
                  </a:cubicBezTo>
                  <a:cubicBezTo>
                    <a:pt x="30" y="66"/>
                    <a:pt x="33" y="64"/>
                    <a:pt x="36" y="61"/>
                  </a:cubicBezTo>
                  <a:cubicBezTo>
                    <a:pt x="53" y="45"/>
                    <a:pt x="53" y="45"/>
                    <a:pt x="53" y="45"/>
                  </a:cubicBezTo>
                  <a:cubicBezTo>
                    <a:pt x="56" y="47"/>
                    <a:pt x="56" y="47"/>
                    <a:pt x="56" y="47"/>
                  </a:cubicBezTo>
                  <a:cubicBezTo>
                    <a:pt x="39" y="64"/>
                    <a:pt x="39" y="64"/>
                    <a:pt x="39" y="64"/>
                  </a:cubicBezTo>
                  <a:cubicBezTo>
                    <a:pt x="35" y="68"/>
                    <a:pt x="31" y="70"/>
                    <a:pt x="25"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120" name="Freeform 77"/>
          <p:cNvSpPr>
            <a:spLocks noEditPoints="1"/>
          </p:cNvSpPr>
          <p:nvPr/>
        </p:nvSpPr>
        <p:spPr bwMode="auto">
          <a:xfrm>
            <a:off x="7069296" y="5260492"/>
            <a:ext cx="328989" cy="376294"/>
          </a:xfrm>
          <a:custGeom>
            <a:avLst/>
            <a:gdLst>
              <a:gd name="T0" fmla="*/ 176799 w 88"/>
              <a:gd name="T1" fmla="*/ 0 h 100"/>
              <a:gd name="T2" fmla="*/ 176799 w 88"/>
              <a:gd name="T3" fmla="*/ 155116 h 100"/>
              <a:gd name="T4" fmla="*/ 121550 w 88"/>
              <a:gd name="T5" fmla="*/ 210515 h 100"/>
              <a:gd name="T6" fmla="*/ 66300 w 88"/>
              <a:gd name="T7" fmla="*/ 155116 h 100"/>
              <a:gd name="T8" fmla="*/ 66300 w 88"/>
              <a:gd name="T9" fmla="*/ 0 h 100"/>
              <a:gd name="T10" fmla="*/ 0 w 88"/>
              <a:gd name="T11" fmla="*/ 0 h 100"/>
              <a:gd name="T12" fmla="*/ 0 w 88"/>
              <a:gd name="T13" fmla="*/ 155116 h 100"/>
              <a:gd name="T14" fmla="*/ 121550 w 88"/>
              <a:gd name="T15" fmla="*/ 276993 h 100"/>
              <a:gd name="T16" fmla="*/ 243099 w 88"/>
              <a:gd name="T17" fmla="*/ 155116 h 100"/>
              <a:gd name="T18" fmla="*/ 243099 w 88"/>
              <a:gd name="T19" fmla="*/ 0 h 100"/>
              <a:gd name="T20" fmla="*/ 176799 w 88"/>
              <a:gd name="T21" fmla="*/ 0 h 100"/>
              <a:gd name="T22" fmla="*/ 232049 w 88"/>
              <a:gd name="T23" fmla="*/ 11080 h 100"/>
              <a:gd name="T24" fmla="*/ 232049 w 88"/>
              <a:gd name="T25" fmla="*/ 44319 h 100"/>
              <a:gd name="T26" fmla="*/ 187849 w 88"/>
              <a:gd name="T27" fmla="*/ 44319 h 100"/>
              <a:gd name="T28" fmla="*/ 187849 w 88"/>
              <a:gd name="T29" fmla="*/ 11080 h 100"/>
              <a:gd name="T30" fmla="*/ 232049 w 88"/>
              <a:gd name="T31" fmla="*/ 11080 h 100"/>
              <a:gd name="T32" fmla="*/ 55250 w 88"/>
              <a:gd name="T33" fmla="*/ 11080 h 100"/>
              <a:gd name="T34" fmla="*/ 55250 w 88"/>
              <a:gd name="T35" fmla="*/ 44319 h 100"/>
              <a:gd name="T36" fmla="*/ 11050 w 88"/>
              <a:gd name="T37" fmla="*/ 44319 h 100"/>
              <a:gd name="T38" fmla="*/ 11050 w 88"/>
              <a:gd name="T39" fmla="*/ 11080 h 100"/>
              <a:gd name="T40" fmla="*/ 55250 w 88"/>
              <a:gd name="T41" fmla="*/ 11080 h 100"/>
              <a:gd name="T42" fmla="*/ 121550 w 88"/>
              <a:gd name="T43" fmla="*/ 265913 h 100"/>
              <a:gd name="T44" fmla="*/ 11050 w 88"/>
              <a:gd name="T45" fmla="*/ 155116 h 100"/>
              <a:gd name="T46" fmla="*/ 11050 w 88"/>
              <a:gd name="T47" fmla="*/ 55399 h 100"/>
              <a:gd name="T48" fmla="*/ 55250 w 88"/>
              <a:gd name="T49" fmla="*/ 55399 h 100"/>
              <a:gd name="T50" fmla="*/ 55250 w 88"/>
              <a:gd name="T51" fmla="*/ 155116 h 100"/>
              <a:gd name="T52" fmla="*/ 121550 w 88"/>
              <a:gd name="T53" fmla="*/ 221594 h 100"/>
              <a:gd name="T54" fmla="*/ 187849 w 88"/>
              <a:gd name="T55" fmla="*/ 155116 h 100"/>
              <a:gd name="T56" fmla="*/ 187849 w 88"/>
              <a:gd name="T57" fmla="*/ 55399 h 100"/>
              <a:gd name="T58" fmla="*/ 232049 w 88"/>
              <a:gd name="T59" fmla="*/ 55399 h 100"/>
              <a:gd name="T60" fmla="*/ 232049 w 88"/>
              <a:gd name="T61" fmla="*/ 155116 h 100"/>
              <a:gd name="T62" fmla="*/ 121550 w 88"/>
              <a:gd name="T63" fmla="*/ 265913 h 10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88" h="100">
                <a:moveTo>
                  <a:pt x="64" y="0"/>
                </a:moveTo>
                <a:cubicBezTo>
                  <a:pt x="64" y="56"/>
                  <a:pt x="64" y="56"/>
                  <a:pt x="64" y="56"/>
                </a:cubicBezTo>
                <a:cubicBezTo>
                  <a:pt x="64" y="67"/>
                  <a:pt x="55" y="76"/>
                  <a:pt x="44" y="76"/>
                </a:cubicBezTo>
                <a:cubicBezTo>
                  <a:pt x="33" y="76"/>
                  <a:pt x="24" y="67"/>
                  <a:pt x="24" y="56"/>
                </a:cubicBezTo>
                <a:cubicBezTo>
                  <a:pt x="24" y="0"/>
                  <a:pt x="24" y="0"/>
                  <a:pt x="24" y="0"/>
                </a:cubicBezTo>
                <a:cubicBezTo>
                  <a:pt x="0" y="0"/>
                  <a:pt x="0" y="0"/>
                  <a:pt x="0" y="0"/>
                </a:cubicBezTo>
                <a:cubicBezTo>
                  <a:pt x="0" y="56"/>
                  <a:pt x="0" y="56"/>
                  <a:pt x="0" y="56"/>
                </a:cubicBezTo>
                <a:cubicBezTo>
                  <a:pt x="0" y="80"/>
                  <a:pt x="19" y="100"/>
                  <a:pt x="44" y="100"/>
                </a:cubicBezTo>
                <a:cubicBezTo>
                  <a:pt x="68" y="100"/>
                  <a:pt x="88" y="80"/>
                  <a:pt x="88" y="56"/>
                </a:cubicBezTo>
                <a:cubicBezTo>
                  <a:pt x="88" y="0"/>
                  <a:pt x="88" y="0"/>
                  <a:pt x="88" y="0"/>
                </a:cubicBezTo>
                <a:lnTo>
                  <a:pt x="64" y="0"/>
                </a:lnTo>
                <a:close/>
                <a:moveTo>
                  <a:pt x="84" y="4"/>
                </a:moveTo>
                <a:cubicBezTo>
                  <a:pt x="84" y="16"/>
                  <a:pt x="84" y="16"/>
                  <a:pt x="84" y="16"/>
                </a:cubicBezTo>
                <a:cubicBezTo>
                  <a:pt x="68" y="16"/>
                  <a:pt x="68" y="16"/>
                  <a:pt x="68" y="16"/>
                </a:cubicBezTo>
                <a:cubicBezTo>
                  <a:pt x="68" y="4"/>
                  <a:pt x="68" y="4"/>
                  <a:pt x="68" y="4"/>
                </a:cubicBezTo>
                <a:lnTo>
                  <a:pt x="84" y="4"/>
                </a:lnTo>
                <a:close/>
                <a:moveTo>
                  <a:pt x="20" y="4"/>
                </a:moveTo>
                <a:cubicBezTo>
                  <a:pt x="20" y="16"/>
                  <a:pt x="20" y="16"/>
                  <a:pt x="20" y="16"/>
                </a:cubicBezTo>
                <a:cubicBezTo>
                  <a:pt x="4" y="16"/>
                  <a:pt x="4" y="16"/>
                  <a:pt x="4" y="16"/>
                </a:cubicBezTo>
                <a:cubicBezTo>
                  <a:pt x="4" y="4"/>
                  <a:pt x="4" y="4"/>
                  <a:pt x="4" y="4"/>
                </a:cubicBezTo>
                <a:lnTo>
                  <a:pt x="20" y="4"/>
                </a:lnTo>
                <a:close/>
                <a:moveTo>
                  <a:pt x="44" y="96"/>
                </a:moveTo>
                <a:cubicBezTo>
                  <a:pt x="22" y="96"/>
                  <a:pt x="4" y="78"/>
                  <a:pt x="4" y="56"/>
                </a:cubicBezTo>
                <a:cubicBezTo>
                  <a:pt x="4" y="20"/>
                  <a:pt x="4" y="20"/>
                  <a:pt x="4" y="20"/>
                </a:cubicBezTo>
                <a:cubicBezTo>
                  <a:pt x="20" y="20"/>
                  <a:pt x="20" y="20"/>
                  <a:pt x="20" y="20"/>
                </a:cubicBezTo>
                <a:cubicBezTo>
                  <a:pt x="20" y="56"/>
                  <a:pt x="20" y="56"/>
                  <a:pt x="20" y="56"/>
                </a:cubicBezTo>
                <a:cubicBezTo>
                  <a:pt x="20" y="69"/>
                  <a:pt x="30" y="80"/>
                  <a:pt x="44" y="80"/>
                </a:cubicBezTo>
                <a:cubicBezTo>
                  <a:pt x="57" y="80"/>
                  <a:pt x="68" y="69"/>
                  <a:pt x="68" y="56"/>
                </a:cubicBezTo>
                <a:cubicBezTo>
                  <a:pt x="68" y="20"/>
                  <a:pt x="68" y="20"/>
                  <a:pt x="68" y="20"/>
                </a:cubicBezTo>
                <a:cubicBezTo>
                  <a:pt x="84" y="20"/>
                  <a:pt x="84" y="20"/>
                  <a:pt x="84" y="20"/>
                </a:cubicBezTo>
                <a:cubicBezTo>
                  <a:pt x="84" y="56"/>
                  <a:pt x="84" y="56"/>
                  <a:pt x="84" y="56"/>
                </a:cubicBezTo>
                <a:cubicBezTo>
                  <a:pt x="84" y="78"/>
                  <a:pt x="66" y="96"/>
                  <a:pt x="44" y="96"/>
                </a:cubicBezTo>
                <a:close/>
              </a:path>
            </a:pathLst>
          </a:custGeom>
          <a:solidFill>
            <a:schemeClr val="bg1"/>
          </a:solidFill>
          <a:ln>
            <a:noFill/>
          </a:ln>
        </p:spPr>
        <p:txBody>
          <a:bodyPr/>
          <a:lstStyle/>
          <a:p>
            <a:endParaRPr lang="zh-CN" altLang="en-US"/>
          </a:p>
        </p:txBody>
      </p:sp>
      <p:sp>
        <p:nvSpPr>
          <p:cNvPr id="121" name="Freeform 78"/>
          <p:cNvSpPr>
            <a:spLocks noEditPoints="1"/>
          </p:cNvSpPr>
          <p:nvPr/>
        </p:nvSpPr>
        <p:spPr bwMode="auto">
          <a:xfrm>
            <a:off x="8333645" y="5230388"/>
            <a:ext cx="438652" cy="419299"/>
          </a:xfrm>
          <a:custGeom>
            <a:avLst/>
            <a:gdLst>
              <a:gd name="T0" fmla="*/ 168789 w 117"/>
              <a:gd name="T1" fmla="*/ 22123 h 112"/>
              <a:gd name="T2" fmla="*/ 168789 w 117"/>
              <a:gd name="T3" fmla="*/ 0 h 112"/>
              <a:gd name="T4" fmla="*/ 157721 w 117"/>
              <a:gd name="T5" fmla="*/ 0 h 112"/>
              <a:gd name="T6" fmla="*/ 157721 w 117"/>
              <a:gd name="T7" fmla="*/ 22123 h 112"/>
              <a:gd name="T8" fmla="*/ 0 w 117"/>
              <a:gd name="T9" fmla="*/ 182512 h 112"/>
              <a:gd name="T10" fmla="*/ 2767 w 117"/>
              <a:gd name="T11" fmla="*/ 199104 h 112"/>
              <a:gd name="T12" fmla="*/ 13835 w 117"/>
              <a:gd name="T13" fmla="*/ 199104 h 112"/>
              <a:gd name="T14" fmla="*/ 47040 w 117"/>
              <a:gd name="T15" fmla="*/ 165920 h 112"/>
              <a:gd name="T16" fmla="*/ 80244 w 117"/>
              <a:gd name="T17" fmla="*/ 199104 h 112"/>
              <a:gd name="T18" fmla="*/ 91312 w 117"/>
              <a:gd name="T19" fmla="*/ 199104 h 112"/>
              <a:gd name="T20" fmla="*/ 124517 w 117"/>
              <a:gd name="T21" fmla="*/ 165920 h 112"/>
              <a:gd name="T22" fmla="*/ 157721 w 117"/>
              <a:gd name="T23" fmla="*/ 196339 h 112"/>
              <a:gd name="T24" fmla="*/ 157721 w 117"/>
              <a:gd name="T25" fmla="*/ 284830 h 112"/>
              <a:gd name="T26" fmla="*/ 179857 w 117"/>
              <a:gd name="T27" fmla="*/ 309718 h 112"/>
              <a:gd name="T28" fmla="*/ 204761 w 117"/>
              <a:gd name="T29" fmla="*/ 284830 h 112"/>
              <a:gd name="T30" fmla="*/ 193692 w 117"/>
              <a:gd name="T31" fmla="*/ 284830 h 112"/>
              <a:gd name="T32" fmla="*/ 179857 w 117"/>
              <a:gd name="T33" fmla="*/ 298657 h 112"/>
              <a:gd name="T34" fmla="*/ 168789 w 117"/>
              <a:gd name="T35" fmla="*/ 284830 h 112"/>
              <a:gd name="T36" fmla="*/ 168789 w 117"/>
              <a:gd name="T37" fmla="*/ 199104 h 112"/>
              <a:gd name="T38" fmla="*/ 201993 w 117"/>
              <a:gd name="T39" fmla="*/ 165920 h 112"/>
              <a:gd name="T40" fmla="*/ 235198 w 117"/>
              <a:gd name="T41" fmla="*/ 199104 h 112"/>
              <a:gd name="T42" fmla="*/ 243499 w 117"/>
              <a:gd name="T43" fmla="*/ 199104 h 112"/>
              <a:gd name="T44" fmla="*/ 279470 w 117"/>
              <a:gd name="T45" fmla="*/ 165920 h 112"/>
              <a:gd name="T46" fmla="*/ 312675 w 117"/>
              <a:gd name="T47" fmla="*/ 199104 h 112"/>
              <a:gd name="T48" fmla="*/ 320976 w 117"/>
              <a:gd name="T49" fmla="*/ 199104 h 112"/>
              <a:gd name="T50" fmla="*/ 323743 w 117"/>
              <a:gd name="T51" fmla="*/ 182512 h 112"/>
              <a:gd name="T52" fmla="*/ 168789 w 117"/>
              <a:gd name="T53" fmla="*/ 22123 h 112"/>
              <a:gd name="T54" fmla="*/ 279470 w 117"/>
              <a:gd name="T55" fmla="*/ 154859 h 112"/>
              <a:gd name="T56" fmla="*/ 240732 w 117"/>
              <a:gd name="T57" fmla="*/ 179747 h 112"/>
              <a:gd name="T58" fmla="*/ 201993 w 117"/>
              <a:gd name="T59" fmla="*/ 154859 h 112"/>
              <a:gd name="T60" fmla="*/ 163255 w 117"/>
              <a:gd name="T61" fmla="*/ 179747 h 112"/>
              <a:gd name="T62" fmla="*/ 124517 w 117"/>
              <a:gd name="T63" fmla="*/ 154859 h 112"/>
              <a:gd name="T64" fmla="*/ 85778 w 117"/>
              <a:gd name="T65" fmla="*/ 179747 h 112"/>
              <a:gd name="T66" fmla="*/ 47040 w 117"/>
              <a:gd name="T67" fmla="*/ 154859 h 112"/>
              <a:gd name="T68" fmla="*/ 11068 w 117"/>
              <a:gd name="T69" fmla="*/ 171451 h 112"/>
              <a:gd name="T70" fmla="*/ 163255 w 117"/>
              <a:gd name="T71" fmla="*/ 33184 h 112"/>
              <a:gd name="T72" fmla="*/ 312675 w 117"/>
              <a:gd name="T73" fmla="*/ 171451 h 112"/>
              <a:gd name="T74" fmla="*/ 279470 w 117"/>
              <a:gd name="T75" fmla="*/ 154859 h 1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17" h="112">
                <a:moveTo>
                  <a:pt x="61" y="8"/>
                </a:moveTo>
                <a:cubicBezTo>
                  <a:pt x="61" y="0"/>
                  <a:pt x="61" y="0"/>
                  <a:pt x="61" y="0"/>
                </a:cubicBezTo>
                <a:cubicBezTo>
                  <a:pt x="57" y="0"/>
                  <a:pt x="57" y="0"/>
                  <a:pt x="57" y="0"/>
                </a:cubicBezTo>
                <a:cubicBezTo>
                  <a:pt x="57" y="8"/>
                  <a:pt x="57" y="8"/>
                  <a:pt x="57" y="8"/>
                </a:cubicBezTo>
                <a:cubicBezTo>
                  <a:pt x="25" y="9"/>
                  <a:pt x="0" y="34"/>
                  <a:pt x="0" y="66"/>
                </a:cubicBezTo>
                <a:cubicBezTo>
                  <a:pt x="0" y="68"/>
                  <a:pt x="0" y="70"/>
                  <a:pt x="1" y="72"/>
                </a:cubicBezTo>
                <a:cubicBezTo>
                  <a:pt x="5" y="72"/>
                  <a:pt x="5" y="72"/>
                  <a:pt x="5" y="72"/>
                </a:cubicBezTo>
                <a:cubicBezTo>
                  <a:pt x="5" y="65"/>
                  <a:pt x="10" y="60"/>
                  <a:pt x="17" y="60"/>
                </a:cubicBezTo>
                <a:cubicBezTo>
                  <a:pt x="23" y="60"/>
                  <a:pt x="29" y="65"/>
                  <a:pt x="29" y="72"/>
                </a:cubicBezTo>
                <a:cubicBezTo>
                  <a:pt x="33" y="72"/>
                  <a:pt x="33" y="72"/>
                  <a:pt x="33" y="72"/>
                </a:cubicBezTo>
                <a:cubicBezTo>
                  <a:pt x="33" y="65"/>
                  <a:pt x="38" y="60"/>
                  <a:pt x="45" y="60"/>
                </a:cubicBezTo>
                <a:cubicBezTo>
                  <a:pt x="51" y="60"/>
                  <a:pt x="56" y="65"/>
                  <a:pt x="57" y="71"/>
                </a:cubicBezTo>
                <a:cubicBezTo>
                  <a:pt x="57" y="103"/>
                  <a:pt x="57" y="103"/>
                  <a:pt x="57" y="103"/>
                </a:cubicBezTo>
                <a:cubicBezTo>
                  <a:pt x="57" y="108"/>
                  <a:pt x="60" y="112"/>
                  <a:pt x="65" y="112"/>
                </a:cubicBezTo>
                <a:cubicBezTo>
                  <a:pt x="70" y="112"/>
                  <a:pt x="74" y="108"/>
                  <a:pt x="74" y="103"/>
                </a:cubicBezTo>
                <a:cubicBezTo>
                  <a:pt x="70" y="103"/>
                  <a:pt x="70" y="103"/>
                  <a:pt x="70" y="103"/>
                </a:cubicBezTo>
                <a:cubicBezTo>
                  <a:pt x="70" y="106"/>
                  <a:pt x="68" y="108"/>
                  <a:pt x="65" y="108"/>
                </a:cubicBezTo>
                <a:cubicBezTo>
                  <a:pt x="63" y="108"/>
                  <a:pt x="61" y="106"/>
                  <a:pt x="61" y="103"/>
                </a:cubicBezTo>
                <a:cubicBezTo>
                  <a:pt x="61" y="72"/>
                  <a:pt x="61" y="72"/>
                  <a:pt x="61" y="72"/>
                </a:cubicBezTo>
                <a:cubicBezTo>
                  <a:pt x="61" y="65"/>
                  <a:pt x="66" y="60"/>
                  <a:pt x="73" y="60"/>
                </a:cubicBezTo>
                <a:cubicBezTo>
                  <a:pt x="79" y="60"/>
                  <a:pt x="85" y="65"/>
                  <a:pt x="85" y="72"/>
                </a:cubicBezTo>
                <a:cubicBezTo>
                  <a:pt x="88" y="72"/>
                  <a:pt x="88" y="72"/>
                  <a:pt x="88" y="72"/>
                </a:cubicBezTo>
                <a:cubicBezTo>
                  <a:pt x="88" y="65"/>
                  <a:pt x="94" y="60"/>
                  <a:pt x="101" y="60"/>
                </a:cubicBezTo>
                <a:cubicBezTo>
                  <a:pt x="107" y="60"/>
                  <a:pt x="112" y="65"/>
                  <a:pt x="113" y="72"/>
                </a:cubicBezTo>
                <a:cubicBezTo>
                  <a:pt x="116" y="72"/>
                  <a:pt x="116" y="72"/>
                  <a:pt x="116" y="72"/>
                </a:cubicBezTo>
                <a:cubicBezTo>
                  <a:pt x="117" y="70"/>
                  <a:pt x="117" y="68"/>
                  <a:pt x="117" y="66"/>
                </a:cubicBezTo>
                <a:cubicBezTo>
                  <a:pt x="117" y="34"/>
                  <a:pt x="92" y="9"/>
                  <a:pt x="61" y="8"/>
                </a:cubicBezTo>
                <a:close/>
                <a:moveTo>
                  <a:pt x="101" y="56"/>
                </a:moveTo>
                <a:cubicBezTo>
                  <a:pt x="94" y="56"/>
                  <a:pt x="89" y="60"/>
                  <a:pt x="87" y="65"/>
                </a:cubicBezTo>
                <a:cubicBezTo>
                  <a:pt x="84" y="60"/>
                  <a:pt x="79" y="56"/>
                  <a:pt x="73" y="56"/>
                </a:cubicBezTo>
                <a:cubicBezTo>
                  <a:pt x="67" y="56"/>
                  <a:pt x="61" y="60"/>
                  <a:pt x="59" y="65"/>
                </a:cubicBezTo>
                <a:cubicBezTo>
                  <a:pt x="56" y="60"/>
                  <a:pt x="51" y="56"/>
                  <a:pt x="45" y="56"/>
                </a:cubicBezTo>
                <a:cubicBezTo>
                  <a:pt x="39" y="56"/>
                  <a:pt x="33" y="60"/>
                  <a:pt x="31" y="65"/>
                </a:cubicBezTo>
                <a:cubicBezTo>
                  <a:pt x="28" y="60"/>
                  <a:pt x="23" y="56"/>
                  <a:pt x="17" y="56"/>
                </a:cubicBezTo>
                <a:cubicBezTo>
                  <a:pt x="12" y="56"/>
                  <a:pt x="7" y="58"/>
                  <a:pt x="4" y="62"/>
                </a:cubicBezTo>
                <a:cubicBezTo>
                  <a:pt x="6" y="34"/>
                  <a:pt x="30" y="12"/>
                  <a:pt x="59" y="12"/>
                </a:cubicBezTo>
                <a:cubicBezTo>
                  <a:pt x="87" y="12"/>
                  <a:pt x="111" y="34"/>
                  <a:pt x="113" y="62"/>
                </a:cubicBezTo>
                <a:cubicBezTo>
                  <a:pt x="110" y="58"/>
                  <a:pt x="105" y="56"/>
                  <a:pt x="101" y="56"/>
                </a:cubicBezTo>
                <a:close/>
              </a:path>
            </a:pathLst>
          </a:custGeom>
          <a:solidFill>
            <a:schemeClr val="bg1"/>
          </a:solidFill>
          <a:ln>
            <a:noFill/>
          </a:ln>
        </p:spPr>
        <p:txBody>
          <a:bodyPr/>
          <a:lstStyle/>
          <a:p>
            <a:endParaRPr lang="zh-CN" altLang="en-US"/>
          </a:p>
        </p:txBody>
      </p:sp>
      <p:sp>
        <p:nvSpPr>
          <p:cNvPr id="122" name="Freeform 79"/>
          <p:cNvSpPr>
            <a:spLocks noEditPoints="1"/>
          </p:cNvSpPr>
          <p:nvPr/>
        </p:nvSpPr>
        <p:spPr bwMode="auto">
          <a:xfrm>
            <a:off x="9729160" y="5260492"/>
            <a:ext cx="376294" cy="376294"/>
          </a:xfrm>
          <a:custGeom>
            <a:avLst/>
            <a:gdLst>
              <a:gd name="T0" fmla="*/ 138497 w 100"/>
              <a:gd name="T1" fmla="*/ 0 h 100"/>
              <a:gd name="T2" fmla="*/ 0 w 100"/>
              <a:gd name="T3" fmla="*/ 138497 h 100"/>
              <a:gd name="T4" fmla="*/ 138497 w 100"/>
              <a:gd name="T5" fmla="*/ 276993 h 100"/>
              <a:gd name="T6" fmla="*/ 276993 w 100"/>
              <a:gd name="T7" fmla="*/ 138497 h 100"/>
              <a:gd name="T8" fmla="*/ 138497 w 100"/>
              <a:gd name="T9" fmla="*/ 0 h 100"/>
              <a:gd name="T10" fmla="*/ 265913 w 100"/>
              <a:gd name="T11" fmla="*/ 132957 h 100"/>
              <a:gd name="T12" fmla="*/ 166196 w 100"/>
              <a:gd name="T13" fmla="*/ 132957 h 100"/>
              <a:gd name="T14" fmla="*/ 199435 w 100"/>
              <a:gd name="T15" fmla="*/ 27699 h 100"/>
              <a:gd name="T16" fmla="*/ 265913 w 100"/>
              <a:gd name="T17" fmla="*/ 132957 h 100"/>
              <a:gd name="T18" fmla="*/ 191125 w 100"/>
              <a:gd name="T19" fmla="*/ 22159 h 100"/>
              <a:gd name="T20" fmla="*/ 155116 w 100"/>
              <a:gd name="T21" fmla="*/ 132957 h 100"/>
              <a:gd name="T22" fmla="*/ 121877 w 100"/>
              <a:gd name="T23" fmla="*/ 132957 h 100"/>
              <a:gd name="T24" fmla="*/ 85868 w 100"/>
              <a:gd name="T25" fmla="*/ 22159 h 100"/>
              <a:gd name="T26" fmla="*/ 138497 w 100"/>
              <a:gd name="T27" fmla="*/ 11080 h 100"/>
              <a:gd name="T28" fmla="*/ 191125 w 100"/>
              <a:gd name="T29" fmla="*/ 22159 h 100"/>
              <a:gd name="T30" fmla="*/ 74788 w 100"/>
              <a:gd name="T31" fmla="*/ 27699 h 100"/>
              <a:gd name="T32" fmla="*/ 110797 w 100"/>
              <a:gd name="T33" fmla="*/ 132957 h 100"/>
              <a:gd name="T34" fmla="*/ 11080 w 100"/>
              <a:gd name="T35" fmla="*/ 132957 h 100"/>
              <a:gd name="T36" fmla="*/ 74788 w 100"/>
              <a:gd name="T37" fmla="*/ 27699 h 100"/>
              <a:gd name="T38" fmla="*/ 11080 w 100"/>
              <a:gd name="T39" fmla="*/ 144036 h 100"/>
              <a:gd name="T40" fmla="*/ 110797 w 100"/>
              <a:gd name="T41" fmla="*/ 144036 h 100"/>
              <a:gd name="T42" fmla="*/ 74788 w 100"/>
              <a:gd name="T43" fmla="*/ 249294 h 100"/>
              <a:gd name="T44" fmla="*/ 11080 w 100"/>
              <a:gd name="T45" fmla="*/ 144036 h 100"/>
              <a:gd name="T46" fmla="*/ 85868 w 100"/>
              <a:gd name="T47" fmla="*/ 254834 h 100"/>
              <a:gd name="T48" fmla="*/ 121877 w 100"/>
              <a:gd name="T49" fmla="*/ 144036 h 100"/>
              <a:gd name="T50" fmla="*/ 155116 w 100"/>
              <a:gd name="T51" fmla="*/ 144036 h 100"/>
              <a:gd name="T52" fmla="*/ 191125 w 100"/>
              <a:gd name="T53" fmla="*/ 254834 h 100"/>
              <a:gd name="T54" fmla="*/ 138497 w 100"/>
              <a:gd name="T55" fmla="*/ 265913 h 100"/>
              <a:gd name="T56" fmla="*/ 85868 w 100"/>
              <a:gd name="T57" fmla="*/ 254834 h 100"/>
              <a:gd name="T58" fmla="*/ 199435 w 100"/>
              <a:gd name="T59" fmla="*/ 249294 h 100"/>
              <a:gd name="T60" fmla="*/ 166196 w 100"/>
              <a:gd name="T61" fmla="*/ 144036 h 100"/>
              <a:gd name="T62" fmla="*/ 265913 w 100"/>
              <a:gd name="T63" fmla="*/ 144036 h 100"/>
              <a:gd name="T64" fmla="*/ 199435 w 100"/>
              <a:gd name="T65" fmla="*/ 249294 h 10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0" h="100">
                <a:moveTo>
                  <a:pt x="50" y="0"/>
                </a:moveTo>
                <a:cubicBezTo>
                  <a:pt x="22" y="0"/>
                  <a:pt x="0" y="22"/>
                  <a:pt x="0" y="50"/>
                </a:cubicBezTo>
                <a:cubicBezTo>
                  <a:pt x="0" y="77"/>
                  <a:pt x="22" y="100"/>
                  <a:pt x="50" y="100"/>
                </a:cubicBezTo>
                <a:cubicBezTo>
                  <a:pt x="77" y="100"/>
                  <a:pt x="100" y="77"/>
                  <a:pt x="100" y="50"/>
                </a:cubicBezTo>
                <a:cubicBezTo>
                  <a:pt x="100" y="22"/>
                  <a:pt x="77" y="0"/>
                  <a:pt x="50" y="0"/>
                </a:cubicBezTo>
                <a:close/>
                <a:moveTo>
                  <a:pt x="96" y="48"/>
                </a:moveTo>
                <a:cubicBezTo>
                  <a:pt x="60" y="48"/>
                  <a:pt x="60" y="48"/>
                  <a:pt x="60" y="48"/>
                </a:cubicBezTo>
                <a:cubicBezTo>
                  <a:pt x="60" y="34"/>
                  <a:pt x="65" y="21"/>
                  <a:pt x="72" y="10"/>
                </a:cubicBezTo>
                <a:cubicBezTo>
                  <a:pt x="86" y="17"/>
                  <a:pt x="95" y="31"/>
                  <a:pt x="96" y="48"/>
                </a:cubicBezTo>
                <a:close/>
                <a:moveTo>
                  <a:pt x="69" y="8"/>
                </a:moveTo>
                <a:cubicBezTo>
                  <a:pt x="61" y="20"/>
                  <a:pt x="56" y="33"/>
                  <a:pt x="56" y="48"/>
                </a:cubicBezTo>
                <a:cubicBezTo>
                  <a:pt x="44" y="48"/>
                  <a:pt x="44" y="48"/>
                  <a:pt x="44" y="48"/>
                </a:cubicBezTo>
                <a:cubicBezTo>
                  <a:pt x="43" y="33"/>
                  <a:pt x="39" y="20"/>
                  <a:pt x="31" y="8"/>
                </a:cubicBezTo>
                <a:cubicBezTo>
                  <a:pt x="37" y="5"/>
                  <a:pt x="43" y="4"/>
                  <a:pt x="50" y="4"/>
                </a:cubicBezTo>
                <a:cubicBezTo>
                  <a:pt x="57" y="4"/>
                  <a:pt x="63" y="5"/>
                  <a:pt x="69" y="8"/>
                </a:cubicBezTo>
                <a:close/>
                <a:moveTo>
                  <a:pt x="27" y="10"/>
                </a:moveTo>
                <a:cubicBezTo>
                  <a:pt x="35" y="21"/>
                  <a:pt x="39" y="34"/>
                  <a:pt x="40" y="48"/>
                </a:cubicBezTo>
                <a:cubicBezTo>
                  <a:pt x="4" y="48"/>
                  <a:pt x="4" y="48"/>
                  <a:pt x="4" y="48"/>
                </a:cubicBezTo>
                <a:cubicBezTo>
                  <a:pt x="5" y="31"/>
                  <a:pt x="14" y="17"/>
                  <a:pt x="27" y="10"/>
                </a:cubicBezTo>
                <a:close/>
                <a:moveTo>
                  <a:pt x="4" y="52"/>
                </a:moveTo>
                <a:cubicBezTo>
                  <a:pt x="40" y="52"/>
                  <a:pt x="40" y="52"/>
                  <a:pt x="40" y="52"/>
                </a:cubicBezTo>
                <a:cubicBezTo>
                  <a:pt x="39" y="65"/>
                  <a:pt x="35" y="78"/>
                  <a:pt x="27" y="90"/>
                </a:cubicBezTo>
                <a:cubicBezTo>
                  <a:pt x="14" y="82"/>
                  <a:pt x="5" y="68"/>
                  <a:pt x="4" y="52"/>
                </a:cubicBezTo>
                <a:close/>
                <a:moveTo>
                  <a:pt x="31" y="92"/>
                </a:moveTo>
                <a:cubicBezTo>
                  <a:pt x="39" y="80"/>
                  <a:pt x="43" y="66"/>
                  <a:pt x="44" y="52"/>
                </a:cubicBezTo>
                <a:cubicBezTo>
                  <a:pt x="56" y="52"/>
                  <a:pt x="56" y="52"/>
                  <a:pt x="56" y="52"/>
                </a:cubicBezTo>
                <a:cubicBezTo>
                  <a:pt x="56" y="66"/>
                  <a:pt x="61" y="80"/>
                  <a:pt x="69" y="92"/>
                </a:cubicBezTo>
                <a:cubicBezTo>
                  <a:pt x="63" y="94"/>
                  <a:pt x="57" y="96"/>
                  <a:pt x="50" y="96"/>
                </a:cubicBezTo>
                <a:cubicBezTo>
                  <a:pt x="43" y="96"/>
                  <a:pt x="37" y="94"/>
                  <a:pt x="31" y="92"/>
                </a:cubicBezTo>
                <a:close/>
                <a:moveTo>
                  <a:pt x="72" y="90"/>
                </a:moveTo>
                <a:cubicBezTo>
                  <a:pt x="65" y="78"/>
                  <a:pt x="60" y="65"/>
                  <a:pt x="60" y="52"/>
                </a:cubicBezTo>
                <a:cubicBezTo>
                  <a:pt x="96" y="52"/>
                  <a:pt x="96" y="52"/>
                  <a:pt x="96" y="52"/>
                </a:cubicBezTo>
                <a:cubicBezTo>
                  <a:pt x="95" y="68"/>
                  <a:pt x="86" y="82"/>
                  <a:pt x="72" y="90"/>
                </a:cubicBezTo>
                <a:close/>
              </a:path>
            </a:pathLst>
          </a:custGeom>
          <a:solidFill>
            <a:schemeClr val="bg1"/>
          </a:solidFill>
          <a:ln>
            <a:noFill/>
          </a:ln>
        </p:spPr>
        <p:txBody>
          <a:bodyPr/>
          <a:lstStyle/>
          <a:p>
            <a:endParaRPr lang="zh-CN" altLang="en-US"/>
          </a:p>
        </p:txBody>
      </p:sp>
      <p:sp>
        <p:nvSpPr>
          <p:cNvPr id="123" name="Freeform 80"/>
          <p:cNvSpPr>
            <a:spLocks noEditPoints="1"/>
          </p:cNvSpPr>
          <p:nvPr/>
        </p:nvSpPr>
        <p:spPr bwMode="auto">
          <a:xfrm>
            <a:off x="11103171" y="5223937"/>
            <a:ext cx="270932" cy="449404"/>
          </a:xfrm>
          <a:custGeom>
            <a:avLst/>
            <a:gdLst>
              <a:gd name="T0" fmla="*/ 127393 w 170"/>
              <a:gd name="T1" fmla="*/ 38569 h 284"/>
              <a:gd name="T2" fmla="*/ 115706 w 170"/>
              <a:gd name="T3" fmla="*/ 141418 h 284"/>
              <a:gd name="T4" fmla="*/ 113368 w 170"/>
              <a:gd name="T5" fmla="*/ 155443 h 284"/>
              <a:gd name="T6" fmla="*/ 127393 w 170"/>
              <a:gd name="T7" fmla="*/ 155443 h 284"/>
              <a:gd name="T8" fmla="*/ 176481 w 170"/>
              <a:gd name="T9" fmla="*/ 155443 h 284"/>
              <a:gd name="T10" fmla="*/ 71294 w 170"/>
              <a:gd name="T11" fmla="*/ 293355 h 284"/>
              <a:gd name="T12" fmla="*/ 82981 w 170"/>
              <a:gd name="T13" fmla="*/ 188168 h 284"/>
              <a:gd name="T14" fmla="*/ 85319 w 170"/>
              <a:gd name="T15" fmla="*/ 177649 h 284"/>
              <a:gd name="T16" fmla="*/ 71294 w 170"/>
              <a:gd name="T17" fmla="*/ 177649 h 284"/>
              <a:gd name="T18" fmla="*/ 22206 w 170"/>
              <a:gd name="T19" fmla="*/ 177649 h 284"/>
              <a:gd name="T20" fmla="*/ 127393 w 170"/>
              <a:gd name="T21" fmla="*/ 38569 h 284"/>
              <a:gd name="T22" fmla="*/ 143756 w 170"/>
              <a:gd name="T23" fmla="*/ 0 h 284"/>
              <a:gd name="T24" fmla="*/ 0 w 170"/>
              <a:gd name="T25" fmla="*/ 188168 h 284"/>
              <a:gd name="T26" fmla="*/ 71294 w 170"/>
              <a:gd name="T27" fmla="*/ 188168 h 284"/>
              <a:gd name="T28" fmla="*/ 54931 w 170"/>
              <a:gd name="T29" fmla="*/ 331924 h 284"/>
              <a:gd name="T30" fmla="*/ 198687 w 170"/>
              <a:gd name="T31" fmla="*/ 143756 h 284"/>
              <a:gd name="T32" fmla="*/ 127393 w 170"/>
              <a:gd name="T33" fmla="*/ 143756 h 284"/>
              <a:gd name="T34" fmla="*/ 143756 w 170"/>
              <a:gd name="T35" fmla="*/ 0 h 284"/>
              <a:gd name="T36" fmla="*/ 143756 w 170"/>
              <a:gd name="T37" fmla="*/ 0 h 2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70" h="284">
                <a:moveTo>
                  <a:pt x="109" y="33"/>
                </a:moveTo>
                <a:lnTo>
                  <a:pt x="99" y="121"/>
                </a:lnTo>
                <a:lnTo>
                  <a:pt x="97" y="133"/>
                </a:lnTo>
                <a:lnTo>
                  <a:pt x="109" y="133"/>
                </a:lnTo>
                <a:lnTo>
                  <a:pt x="151" y="133"/>
                </a:lnTo>
                <a:lnTo>
                  <a:pt x="61" y="251"/>
                </a:lnTo>
                <a:lnTo>
                  <a:pt x="71" y="161"/>
                </a:lnTo>
                <a:lnTo>
                  <a:pt x="73" y="152"/>
                </a:lnTo>
                <a:lnTo>
                  <a:pt x="61" y="152"/>
                </a:lnTo>
                <a:lnTo>
                  <a:pt x="19" y="152"/>
                </a:lnTo>
                <a:lnTo>
                  <a:pt x="109" y="33"/>
                </a:lnTo>
                <a:close/>
                <a:moveTo>
                  <a:pt x="123" y="0"/>
                </a:moveTo>
                <a:lnTo>
                  <a:pt x="0" y="161"/>
                </a:lnTo>
                <a:lnTo>
                  <a:pt x="61" y="161"/>
                </a:lnTo>
                <a:lnTo>
                  <a:pt x="47" y="284"/>
                </a:lnTo>
                <a:lnTo>
                  <a:pt x="170" y="123"/>
                </a:lnTo>
                <a:lnTo>
                  <a:pt x="109" y="123"/>
                </a:lnTo>
                <a:lnTo>
                  <a:pt x="123" y="0"/>
                </a:lnTo>
                <a:close/>
              </a:path>
            </a:pathLst>
          </a:custGeom>
          <a:solidFill>
            <a:schemeClr val="bg1"/>
          </a:solidFill>
          <a:ln>
            <a:noFill/>
          </a:ln>
        </p:spPr>
        <p:txBody>
          <a:bodyPr/>
          <a:lstStyle/>
          <a:p>
            <a:endParaRPr lang="zh-CN" altLang="en-US"/>
          </a:p>
        </p:txBody>
      </p:sp>
      <p:sp>
        <p:nvSpPr>
          <p:cNvPr id="124" name="Freeform 81"/>
          <p:cNvSpPr>
            <a:spLocks noEditPoints="1"/>
          </p:cNvSpPr>
          <p:nvPr/>
        </p:nvSpPr>
        <p:spPr bwMode="auto">
          <a:xfrm>
            <a:off x="11103171" y="5223937"/>
            <a:ext cx="270932" cy="449404"/>
          </a:xfrm>
          <a:custGeom>
            <a:avLst/>
            <a:gdLst>
              <a:gd name="T0" fmla="*/ 127393 w 170"/>
              <a:gd name="T1" fmla="*/ 38569 h 284"/>
              <a:gd name="T2" fmla="*/ 115706 w 170"/>
              <a:gd name="T3" fmla="*/ 141418 h 284"/>
              <a:gd name="T4" fmla="*/ 113368 w 170"/>
              <a:gd name="T5" fmla="*/ 155443 h 284"/>
              <a:gd name="T6" fmla="*/ 127393 w 170"/>
              <a:gd name="T7" fmla="*/ 155443 h 284"/>
              <a:gd name="T8" fmla="*/ 176481 w 170"/>
              <a:gd name="T9" fmla="*/ 155443 h 284"/>
              <a:gd name="T10" fmla="*/ 71294 w 170"/>
              <a:gd name="T11" fmla="*/ 293355 h 284"/>
              <a:gd name="T12" fmla="*/ 82981 w 170"/>
              <a:gd name="T13" fmla="*/ 188168 h 284"/>
              <a:gd name="T14" fmla="*/ 85319 w 170"/>
              <a:gd name="T15" fmla="*/ 177649 h 284"/>
              <a:gd name="T16" fmla="*/ 71294 w 170"/>
              <a:gd name="T17" fmla="*/ 177649 h 284"/>
              <a:gd name="T18" fmla="*/ 22206 w 170"/>
              <a:gd name="T19" fmla="*/ 177649 h 284"/>
              <a:gd name="T20" fmla="*/ 127393 w 170"/>
              <a:gd name="T21" fmla="*/ 38569 h 284"/>
              <a:gd name="T22" fmla="*/ 143756 w 170"/>
              <a:gd name="T23" fmla="*/ 0 h 284"/>
              <a:gd name="T24" fmla="*/ 0 w 170"/>
              <a:gd name="T25" fmla="*/ 188168 h 284"/>
              <a:gd name="T26" fmla="*/ 71294 w 170"/>
              <a:gd name="T27" fmla="*/ 188168 h 284"/>
              <a:gd name="T28" fmla="*/ 54931 w 170"/>
              <a:gd name="T29" fmla="*/ 331924 h 284"/>
              <a:gd name="T30" fmla="*/ 198687 w 170"/>
              <a:gd name="T31" fmla="*/ 143756 h 284"/>
              <a:gd name="T32" fmla="*/ 127393 w 170"/>
              <a:gd name="T33" fmla="*/ 143756 h 284"/>
              <a:gd name="T34" fmla="*/ 143756 w 170"/>
              <a:gd name="T35" fmla="*/ 0 h 284"/>
              <a:gd name="T36" fmla="*/ 143756 w 170"/>
              <a:gd name="T37" fmla="*/ 0 h 2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70" h="284">
                <a:moveTo>
                  <a:pt x="109" y="33"/>
                </a:moveTo>
                <a:lnTo>
                  <a:pt x="99" y="121"/>
                </a:lnTo>
                <a:lnTo>
                  <a:pt x="97" y="133"/>
                </a:lnTo>
                <a:lnTo>
                  <a:pt x="109" y="133"/>
                </a:lnTo>
                <a:lnTo>
                  <a:pt x="151" y="133"/>
                </a:lnTo>
                <a:lnTo>
                  <a:pt x="61" y="251"/>
                </a:lnTo>
                <a:lnTo>
                  <a:pt x="71" y="161"/>
                </a:lnTo>
                <a:lnTo>
                  <a:pt x="73" y="152"/>
                </a:lnTo>
                <a:lnTo>
                  <a:pt x="61" y="152"/>
                </a:lnTo>
                <a:lnTo>
                  <a:pt x="19" y="152"/>
                </a:lnTo>
                <a:lnTo>
                  <a:pt x="109" y="33"/>
                </a:lnTo>
                <a:moveTo>
                  <a:pt x="123" y="0"/>
                </a:moveTo>
                <a:lnTo>
                  <a:pt x="0" y="161"/>
                </a:lnTo>
                <a:lnTo>
                  <a:pt x="61" y="161"/>
                </a:lnTo>
                <a:lnTo>
                  <a:pt x="47" y="284"/>
                </a:lnTo>
                <a:lnTo>
                  <a:pt x="170" y="123"/>
                </a:lnTo>
                <a:lnTo>
                  <a:pt x="109" y="123"/>
                </a:lnTo>
                <a:lnTo>
                  <a:pt x="123" y="0"/>
                </a:lnTo>
              </a:path>
            </a:pathLst>
          </a:custGeom>
          <a:solidFill>
            <a:schemeClr val="bg1"/>
          </a:solidFill>
          <a:ln>
            <a:noFill/>
          </a:ln>
        </p:spPr>
        <p:txBody>
          <a:bodyPr/>
          <a:lstStyle/>
          <a:p>
            <a:endParaRPr lang="zh-CN" altLang="en-US"/>
          </a:p>
        </p:txBody>
      </p:sp>
    </p:spTree>
    <p:extLst>
      <p:ext uri="{BB962C8B-B14F-4D97-AF65-F5344CB8AC3E}">
        <p14:creationId xmlns:p14="http://schemas.microsoft.com/office/powerpoint/2010/main" val="1141107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2">
            <a:extLst>
              <a:ext uri="{28A0092B-C50C-407E-A947-70E740481C1C}">
                <a14:useLocalDpi xmlns:a14="http://schemas.microsoft.com/office/drawing/2010/main" val="0"/>
              </a:ext>
            </a:extLst>
          </a:blip>
          <a:srcRect l="1943" t="46150" r="10714"/>
          <a:stretch/>
        </p:blipFill>
        <p:spPr>
          <a:xfrm>
            <a:off x="-11289" y="3725332"/>
            <a:ext cx="12190589" cy="3131609"/>
          </a:xfrm>
          <a:prstGeom prst="rect">
            <a:avLst/>
          </a:prstGeom>
        </p:spPr>
      </p:pic>
      <p:sp>
        <p:nvSpPr>
          <p:cNvPr id="39" name="TextBox 12"/>
          <p:cNvSpPr txBox="1">
            <a:spLocks noChangeArrowheads="1"/>
          </p:cNvSpPr>
          <p:nvPr/>
        </p:nvSpPr>
        <p:spPr bwMode="auto">
          <a:xfrm>
            <a:off x="5459464" y="2374008"/>
            <a:ext cx="2751971"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4400" b="1" dirty="0">
                <a:solidFill>
                  <a:schemeClr val="bg1"/>
                </a:solidFill>
                <a:latin typeface="微软雅黑" panose="020B0503020204020204" pitchFamily="34" charset="-122"/>
                <a:ea typeface="微软雅黑" panose="020B0503020204020204" pitchFamily="34" charset="-122"/>
              </a:rPr>
              <a:t>项目简介</a:t>
            </a:r>
          </a:p>
        </p:txBody>
      </p:sp>
      <p:sp>
        <p:nvSpPr>
          <p:cNvPr id="40" name="TextBox 13"/>
          <p:cNvSpPr txBox="1">
            <a:spLocks noChangeArrowheads="1"/>
          </p:cNvSpPr>
          <p:nvPr/>
        </p:nvSpPr>
        <p:spPr bwMode="auto">
          <a:xfrm>
            <a:off x="5459464" y="3336861"/>
            <a:ext cx="357386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2400" dirty="0">
                <a:solidFill>
                  <a:schemeClr val="bg1"/>
                </a:solidFill>
                <a:latin typeface="微软雅黑" panose="020B0503020204020204" pitchFamily="34" charset="-122"/>
                <a:ea typeface="微软雅黑" panose="020B0503020204020204" pitchFamily="34" charset="-122"/>
              </a:rPr>
              <a:t>投资亮点 可行性介绍</a:t>
            </a:r>
            <a:endParaRPr lang="en-US" altLang="zh-CN" sz="2400" dirty="0">
              <a:solidFill>
                <a:schemeClr val="bg1"/>
              </a:solidFill>
              <a:latin typeface="微软雅黑" panose="020B0503020204020204" pitchFamily="34" charset="-122"/>
              <a:ea typeface="微软雅黑" panose="020B0503020204020204" pitchFamily="34"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latin typeface="微软雅黑" panose="020B0503020204020204" pitchFamily="34" charset="-122"/>
                <a:ea typeface="微软雅黑" panose="020B0503020204020204" pitchFamily="34" charset="-122"/>
              </a:rPr>
              <a:t>需求分析</a:t>
            </a:r>
            <a:r>
              <a:rPr lang="en-US" altLang="zh-CN" sz="2400"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解决的问题</a:t>
            </a:r>
          </a:p>
        </p:txBody>
      </p:sp>
      <p:grpSp>
        <p:nvGrpSpPr>
          <p:cNvPr id="5" name="Group 4"/>
          <p:cNvGrpSpPr>
            <a:grpSpLocks noChangeAspect="1"/>
          </p:cNvGrpSpPr>
          <p:nvPr/>
        </p:nvGrpSpPr>
        <p:grpSpPr bwMode="auto">
          <a:xfrm>
            <a:off x="2654294" y="1953013"/>
            <a:ext cx="1618122" cy="3271657"/>
            <a:chOff x="3245" y="959"/>
            <a:chExt cx="1188" cy="2402"/>
          </a:xfrm>
        </p:grpSpPr>
        <p:sp>
          <p:nvSpPr>
            <p:cNvPr id="7" name="Freeform 5"/>
            <p:cNvSpPr>
              <a:spLocks/>
            </p:cNvSpPr>
            <p:nvPr/>
          </p:nvSpPr>
          <p:spPr bwMode="auto">
            <a:xfrm>
              <a:off x="3663" y="2774"/>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6"/>
            <p:cNvSpPr>
              <a:spLocks/>
            </p:cNvSpPr>
            <p:nvPr/>
          </p:nvSpPr>
          <p:spPr bwMode="auto">
            <a:xfrm>
              <a:off x="3794" y="3034"/>
              <a:ext cx="85" cy="327"/>
            </a:xfrm>
            <a:custGeom>
              <a:avLst/>
              <a:gdLst>
                <a:gd name="T0" fmla="*/ 18 w 36"/>
                <a:gd name="T1" fmla="*/ 0 h 138"/>
                <a:gd name="T2" fmla="*/ 0 w 36"/>
                <a:gd name="T3" fmla="*/ 18 h 138"/>
                <a:gd name="T4" fmla="*/ 18 w 36"/>
                <a:gd name="T5" fmla="*/ 138 h 138"/>
                <a:gd name="T6" fmla="*/ 36 w 36"/>
                <a:gd name="T7" fmla="*/ 18 h 138"/>
                <a:gd name="T8" fmla="*/ 18 w 36"/>
                <a:gd name="T9" fmla="*/ 0 h 138"/>
              </a:gdLst>
              <a:ahLst/>
              <a:cxnLst>
                <a:cxn ang="0">
                  <a:pos x="T0" y="T1"/>
                </a:cxn>
                <a:cxn ang="0">
                  <a:pos x="T2" y="T3"/>
                </a:cxn>
                <a:cxn ang="0">
                  <a:pos x="T4" y="T5"/>
                </a:cxn>
                <a:cxn ang="0">
                  <a:pos x="T6" y="T7"/>
                </a:cxn>
                <a:cxn ang="0">
                  <a:pos x="T8" y="T9"/>
                </a:cxn>
              </a:cxnLst>
              <a:rect l="0" t="0" r="r" b="b"/>
              <a:pathLst>
                <a:path w="36" h="138">
                  <a:moveTo>
                    <a:pt x="18" y="0"/>
                  </a:moveTo>
                  <a:cubicBezTo>
                    <a:pt x="8" y="0"/>
                    <a:pt x="0" y="8"/>
                    <a:pt x="0" y="18"/>
                  </a:cubicBezTo>
                  <a:cubicBezTo>
                    <a:pt x="0" y="28"/>
                    <a:pt x="18" y="138"/>
                    <a:pt x="18" y="138"/>
                  </a:cubicBezTo>
                  <a:cubicBezTo>
                    <a:pt x="18" y="138"/>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7"/>
            <p:cNvSpPr>
              <a:spLocks/>
            </p:cNvSpPr>
            <p:nvPr/>
          </p:nvSpPr>
          <p:spPr bwMode="auto">
            <a:xfrm>
              <a:off x="3931" y="2816"/>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Rectangle 8"/>
            <p:cNvSpPr>
              <a:spLocks noChangeArrowheads="1"/>
            </p:cNvSpPr>
            <p:nvPr/>
          </p:nvSpPr>
          <p:spPr bwMode="auto">
            <a:xfrm>
              <a:off x="3668" y="2638"/>
              <a:ext cx="342" cy="112"/>
            </a:xfrm>
            <a:prstGeom prst="rect">
              <a:avLst/>
            </a:prstGeom>
            <a:solidFill>
              <a:srgbClr val="EDED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Rectangle 9"/>
            <p:cNvSpPr>
              <a:spLocks noChangeArrowheads="1"/>
            </p:cNvSpPr>
            <p:nvPr/>
          </p:nvSpPr>
          <p:spPr bwMode="auto">
            <a:xfrm>
              <a:off x="3668" y="2638"/>
              <a:ext cx="171" cy="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0"/>
            <p:cNvSpPr>
              <a:spLocks/>
            </p:cNvSpPr>
            <p:nvPr/>
          </p:nvSpPr>
          <p:spPr bwMode="auto">
            <a:xfrm>
              <a:off x="3245" y="2167"/>
              <a:ext cx="1188" cy="808"/>
            </a:xfrm>
            <a:custGeom>
              <a:avLst/>
              <a:gdLst>
                <a:gd name="T0" fmla="*/ 250 w 500"/>
                <a:gd name="T1" fmla="*/ 182 h 341"/>
                <a:gd name="T2" fmla="*/ 483 w 500"/>
                <a:gd name="T3" fmla="*/ 341 h 341"/>
                <a:gd name="T4" fmla="*/ 500 w 500"/>
                <a:gd name="T5" fmla="*/ 250 h 341"/>
                <a:gd name="T6" fmla="*/ 250 w 500"/>
                <a:gd name="T7" fmla="*/ 0 h 341"/>
                <a:gd name="T8" fmla="*/ 0 w 500"/>
                <a:gd name="T9" fmla="*/ 250 h 341"/>
                <a:gd name="T10" fmla="*/ 17 w 500"/>
                <a:gd name="T11" fmla="*/ 341 h 341"/>
                <a:gd name="T12" fmla="*/ 250 w 500"/>
                <a:gd name="T13" fmla="*/ 182 h 341"/>
              </a:gdLst>
              <a:ahLst/>
              <a:cxnLst>
                <a:cxn ang="0">
                  <a:pos x="T0" y="T1"/>
                </a:cxn>
                <a:cxn ang="0">
                  <a:pos x="T2" y="T3"/>
                </a:cxn>
                <a:cxn ang="0">
                  <a:pos x="T4" y="T5"/>
                </a:cxn>
                <a:cxn ang="0">
                  <a:pos x="T6" y="T7"/>
                </a:cxn>
                <a:cxn ang="0">
                  <a:pos x="T8" y="T9"/>
                </a:cxn>
                <a:cxn ang="0">
                  <a:pos x="T10" y="T11"/>
                </a:cxn>
                <a:cxn ang="0">
                  <a:pos x="T12" y="T13"/>
                </a:cxn>
              </a:cxnLst>
              <a:rect l="0" t="0" r="r" b="b"/>
              <a:pathLst>
                <a:path w="500" h="341">
                  <a:moveTo>
                    <a:pt x="250" y="182"/>
                  </a:moveTo>
                  <a:cubicBezTo>
                    <a:pt x="356" y="182"/>
                    <a:pt x="446" y="248"/>
                    <a:pt x="483" y="341"/>
                  </a:cubicBezTo>
                  <a:cubicBezTo>
                    <a:pt x="494" y="313"/>
                    <a:pt x="500" y="282"/>
                    <a:pt x="500" y="250"/>
                  </a:cubicBezTo>
                  <a:cubicBezTo>
                    <a:pt x="500" y="112"/>
                    <a:pt x="388" y="0"/>
                    <a:pt x="250" y="0"/>
                  </a:cubicBezTo>
                  <a:cubicBezTo>
                    <a:pt x="112" y="0"/>
                    <a:pt x="0" y="112"/>
                    <a:pt x="0" y="250"/>
                  </a:cubicBezTo>
                  <a:cubicBezTo>
                    <a:pt x="0" y="282"/>
                    <a:pt x="6" y="313"/>
                    <a:pt x="17" y="341"/>
                  </a:cubicBezTo>
                  <a:cubicBezTo>
                    <a:pt x="54" y="248"/>
                    <a:pt x="144" y="182"/>
                    <a:pt x="250" y="182"/>
                  </a:cubicBezTo>
                  <a:close/>
                </a:path>
              </a:pathLst>
            </a:custGeom>
            <a:solidFill>
              <a:srgbClr val="ED3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1"/>
            <p:cNvSpPr>
              <a:spLocks/>
            </p:cNvSpPr>
            <p:nvPr/>
          </p:nvSpPr>
          <p:spPr bwMode="auto">
            <a:xfrm>
              <a:off x="3991" y="2186"/>
              <a:ext cx="442" cy="789"/>
            </a:xfrm>
            <a:custGeom>
              <a:avLst/>
              <a:gdLst>
                <a:gd name="T0" fmla="*/ 0 w 186"/>
                <a:gd name="T1" fmla="*/ 0 h 333"/>
                <a:gd name="T2" fmla="*/ 0 w 186"/>
                <a:gd name="T3" fmla="*/ 182 h 333"/>
                <a:gd name="T4" fmla="*/ 169 w 186"/>
                <a:gd name="T5" fmla="*/ 333 h 333"/>
                <a:gd name="T6" fmla="*/ 186 w 186"/>
                <a:gd name="T7" fmla="*/ 242 h 333"/>
                <a:gd name="T8" fmla="*/ 0 w 186"/>
                <a:gd name="T9" fmla="*/ 0 h 333"/>
              </a:gdLst>
              <a:ahLst/>
              <a:cxnLst>
                <a:cxn ang="0">
                  <a:pos x="T0" y="T1"/>
                </a:cxn>
                <a:cxn ang="0">
                  <a:pos x="T2" y="T3"/>
                </a:cxn>
                <a:cxn ang="0">
                  <a:pos x="T4" y="T5"/>
                </a:cxn>
                <a:cxn ang="0">
                  <a:pos x="T6" y="T7"/>
                </a:cxn>
                <a:cxn ang="0">
                  <a:pos x="T8" y="T9"/>
                </a:cxn>
              </a:cxnLst>
              <a:rect l="0" t="0" r="r" b="b"/>
              <a:pathLst>
                <a:path w="186" h="333">
                  <a:moveTo>
                    <a:pt x="0" y="0"/>
                  </a:moveTo>
                  <a:cubicBezTo>
                    <a:pt x="0" y="182"/>
                    <a:pt x="0" y="182"/>
                    <a:pt x="0" y="182"/>
                  </a:cubicBezTo>
                  <a:cubicBezTo>
                    <a:pt x="77" y="203"/>
                    <a:pt x="140" y="259"/>
                    <a:pt x="169" y="333"/>
                  </a:cubicBezTo>
                  <a:cubicBezTo>
                    <a:pt x="180" y="305"/>
                    <a:pt x="186" y="274"/>
                    <a:pt x="186" y="242"/>
                  </a:cubicBezTo>
                  <a:cubicBezTo>
                    <a:pt x="186" y="126"/>
                    <a:pt x="107" y="28"/>
                    <a:pt x="0" y="0"/>
                  </a:cubicBez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2"/>
            <p:cNvSpPr>
              <a:spLocks/>
            </p:cNvSpPr>
            <p:nvPr/>
          </p:nvSpPr>
          <p:spPr bwMode="auto">
            <a:xfrm>
              <a:off x="3473" y="959"/>
              <a:ext cx="732" cy="1748"/>
            </a:xfrm>
            <a:custGeom>
              <a:avLst/>
              <a:gdLst>
                <a:gd name="T0" fmla="*/ 154 w 308"/>
                <a:gd name="T1" fmla="*/ 724 h 738"/>
                <a:gd name="T2" fmla="*/ 242 w 308"/>
                <a:gd name="T3" fmla="*/ 738 h 738"/>
                <a:gd name="T4" fmla="*/ 308 w 308"/>
                <a:gd name="T5" fmla="*/ 429 h 738"/>
                <a:gd name="T6" fmla="*/ 154 w 308"/>
                <a:gd name="T7" fmla="*/ 0 h 738"/>
                <a:gd name="T8" fmla="*/ 0 w 308"/>
                <a:gd name="T9" fmla="*/ 429 h 738"/>
                <a:gd name="T10" fmla="*/ 66 w 308"/>
                <a:gd name="T11" fmla="*/ 738 h 738"/>
                <a:gd name="T12" fmla="*/ 154 w 308"/>
                <a:gd name="T13" fmla="*/ 724 h 738"/>
              </a:gdLst>
              <a:ahLst/>
              <a:cxnLst>
                <a:cxn ang="0">
                  <a:pos x="T0" y="T1"/>
                </a:cxn>
                <a:cxn ang="0">
                  <a:pos x="T2" y="T3"/>
                </a:cxn>
                <a:cxn ang="0">
                  <a:pos x="T4" y="T5"/>
                </a:cxn>
                <a:cxn ang="0">
                  <a:pos x="T6" y="T7"/>
                </a:cxn>
                <a:cxn ang="0">
                  <a:pos x="T8" y="T9"/>
                </a:cxn>
                <a:cxn ang="0">
                  <a:pos x="T10" y="T11"/>
                </a:cxn>
                <a:cxn ang="0">
                  <a:pos x="T12" y="T13"/>
                </a:cxn>
              </a:cxnLst>
              <a:rect l="0" t="0" r="r" b="b"/>
              <a:pathLst>
                <a:path w="308" h="738">
                  <a:moveTo>
                    <a:pt x="154" y="724"/>
                  </a:moveTo>
                  <a:cubicBezTo>
                    <a:pt x="185" y="724"/>
                    <a:pt x="214" y="729"/>
                    <a:pt x="242" y="738"/>
                  </a:cubicBezTo>
                  <a:cubicBezTo>
                    <a:pt x="283" y="654"/>
                    <a:pt x="308" y="546"/>
                    <a:pt x="308" y="429"/>
                  </a:cubicBezTo>
                  <a:cubicBezTo>
                    <a:pt x="308" y="242"/>
                    <a:pt x="246" y="80"/>
                    <a:pt x="154" y="0"/>
                  </a:cubicBezTo>
                  <a:cubicBezTo>
                    <a:pt x="62" y="80"/>
                    <a:pt x="0" y="242"/>
                    <a:pt x="0" y="429"/>
                  </a:cubicBezTo>
                  <a:cubicBezTo>
                    <a:pt x="0" y="546"/>
                    <a:pt x="25" y="654"/>
                    <a:pt x="66" y="738"/>
                  </a:cubicBezTo>
                  <a:cubicBezTo>
                    <a:pt x="94" y="729"/>
                    <a:pt x="123" y="724"/>
                    <a:pt x="154" y="724"/>
                  </a:cubicBezTo>
                  <a:close/>
                </a:path>
              </a:pathLst>
            </a:custGeom>
            <a:solidFill>
              <a:srgbClr val="EEED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3"/>
            <p:cNvSpPr>
              <a:spLocks/>
            </p:cNvSpPr>
            <p:nvPr/>
          </p:nvSpPr>
          <p:spPr bwMode="auto">
            <a:xfrm>
              <a:off x="3836" y="959"/>
              <a:ext cx="369" cy="1748"/>
            </a:xfrm>
            <a:custGeom>
              <a:avLst/>
              <a:gdLst>
                <a:gd name="T0" fmla="*/ 1 w 155"/>
                <a:gd name="T1" fmla="*/ 0 h 738"/>
                <a:gd name="T2" fmla="*/ 0 w 155"/>
                <a:gd name="T3" fmla="*/ 1 h 738"/>
                <a:gd name="T4" fmla="*/ 0 w 155"/>
                <a:gd name="T5" fmla="*/ 724 h 738"/>
                <a:gd name="T6" fmla="*/ 1 w 155"/>
                <a:gd name="T7" fmla="*/ 724 h 738"/>
                <a:gd name="T8" fmla="*/ 89 w 155"/>
                <a:gd name="T9" fmla="*/ 738 h 738"/>
                <a:gd name="T10" fmla="*/ 155 w 155"/>
                <a:gd name="T11" fmla="*/ 429 h 738"/>
                <a:gd name="T12" fmla="*/ 1 w 155"/>
                <a:gd name="T13" fmla="*/ 0 h 738"/>
              </a:gdLst>
              <a:ahLst/>
              <a:cxnLst>
                <a:cxn ang="0">
                  <a:pos x="T0" y="T1"/>
                </a:cxn>
                <a:cxn ang="0">
                  <a:pos x="T2" y="T3"/>
                </a:cxn>
                <a:cxn ang="0">
                  <a:pos x="T4" y="T5"/>
                </a:cxn>
                <a:cxn ang="0">
                  <a:pos x="T6" y="T7"/>
                </a:cxn>
                <a:cxn ang="0">
                  <a:pos x="T8" y="T9"/>
                </a:cxn>
                <a:cxn ang="0">
                  <a:pos x="T10" y="T11"/>
                </a:cxn>
                <a:cxn ang="0">
                  <a:pos x="T12" y="T13"/>
                </a:cxn>
              </a:cxnLst>
              <a:rect l="0" t="0" r="r" b="b"/>
              <a:pathLst>
                <a:path w="155" h="738">
                  <a:moveTo>
                    <a:pt x="1" y="0"/>
                  </a:moveTo>
                  <a:cubicBezTo>
                    <a:pt x="0" y="1"/>
                    <a:pt x="0" y="1"/>
                    <a:pt x="0" y="1"/>
                  </a:cubicBezTo>
                  <a:cubicBezTo>
                    <a:pt x="0" y="724"/>
                    <a:pt x="0" y="724"/>
                    <a:pt x="0" y="724"/>
                  </a:cubicBezTo>
                  <a:cubicBezTo>
                    <a:pt x="1" y="724"/>
                    <a:pt x="1" y="724"/>
                    <a:pt x="1" y="724"/>
                  </a:cubicBezTo>
                  <a:cubicBezTo>
                    <a:pt x="32" y="724"/>
                    <a:pt x="61" y="729"/>
                    <a:pt x="89" y="738"/>
                  </a:cubicBezTo>
                  <a:cubicBezTo>
                    <a:pt x="130" y="654"/>
                    <a:pt x="155" y="546"/>
                    <a:pt x="155" y="429"/>
                  </a:cubicBezTo>
                  <a:cubicBezTo>
                    <a:pt x="155" y="242"/>
                    <a:pt x="93" y="80"/>
                    <a:pt x="1" y="0"/>
                  </a:cubicBezTo>
                  <a:close/>
                </a:path>
              </a:pathLst>
            </a:custGeom>
            <a:solidFill>
              <a:srgbClr val="DDDC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4"/>
            <p:cNvSpPr>
              <a:spLocks/>
            </p:cNvSpPr>
            <p:nvPr/>
          </p:nvSpPr>
          <p:spPr bwMode="auto">
            <a:xfrm>
              <a:off x="3565" y="959"/>
              <a:ext cx="542" cy="429"/>
            </a:xfrm>
            <a:custGeom>
              <a:avLst/>
              <a:gdLst>
                <a:gd name="T0" fmla="*/ 114 w 228"/>
                <a:gd name="T1" fmla="*/ 177 h 181"/>
                <a:gd name="T2" fmla="*/ 228 w 228"/>
                <a:gd name="T3" fmla="*/ 181 h 181"/>
                <a:gd name="T4" fmla="*/ 114 w 228"/>
                <a:gd name="T5" fmla="*/ 0 h 181"/>
                <a:gd name="T6" fmla="*/ 0 w 228"/>
                <a:gd name="T7" fmla="*/ 181 h 181"/>
                <a:gd name="T8" fmla="*/ 114 w 228"/>
                <a:gd name="T9" fmla="*/ 177 h 181"/>
              </a:gdLst>
              <a:ahLst/>
              <a:cxnLst>
                <a:cxn ang="0">
                  <a:pos x="T0" y="T1"/>
                </a:cxn>
                <a:cxn ang="0">
                  <a:pos x="T2" y="T3"/>
                </a:cxn>
                <a:cxn ang="0">
                  <a:pos x="T4" y="T5"/>
                </a:cxn>
                <a:cxn ang="0">
                  <a:pos x="T6" y="T7"/>
                </a:cxn>
                <a:cxn ang="0">
                  <a:pos x="T8" y="T9"/>
                </a:cxn>
              </a:cxnLst>
              <a:rect l="0" t="0" r="r" b="b"/>
              <a:pathLst>
                <a:path w="228" h="181">
                  <a:moveTo>
                    <a:pt x="114" y="177"/>
                  </a:moveTo>
                  <a:cubicBezTo>
                    <a:pt x="153" y="177"/>
                    <a:pt x="191" y="179"/>
                    <a:pt x="228" y="181"/>
                  </a:cubicBezTo>
                  <a:cubicBezTo>
                    <a:pt x="201" y="104"/>
                    <a:pt x="161" y="41"/>
                    <a:pt x="114" y="0"/>
                  </a:cubicBezTo>
                  <a:cubicBezTo>
                    <a:pt x="67" y="41"/>
                    <a:pt x="27" y="104"/>
                    <a:pt x="0" y="181"/>
                  </a:cubicBezTo>
                  <a:cubicBezTo>
                    <a:pt x="37" y="179"/>
                    <a:pt x="75" y="177"/>
                    <a:pt x="114" y="177"/>
                  </a:cubicBezTo>
                  <a:close/>
                </a:path>
              </a:pathLst>
            </a:custGeom>
            <a:solidFill>
              <a:srgbClr val="DE44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5"/>
            <p:cNvSpPr>
              <a:spLocks/>
            </p:cNvSpPr>
            <p:nvPr/>
          </p:nvSpPr>
          <p:spPr bwMode="auto">
            <a:xfrm>
              <a:off x="3843" y="959"/>
              <a:ext cx="274" cy="429"/>
            </a:xfrm>
            <a:custGeom>
              <a:avLst/>
              <a:gdLst>
                <a:gd name="T0" fmla="*/ 0 w 115"/>
                <a:gd name="T1" fmla="*/ 1 h 181"/>
                <a:gd name="T2" fmla="*/ 0 w 115"/>
                <a:gd name="T3" fmla="*/ 177 h 181"/>
                <a:gd name="T4" fmla="*/ 1 w 115"/>
                <a:gd name="T5" fmla="*/ 177 h 181"/>
                <a:gd name="T6" fmla="*/ 115 w 115"/>
                <a:gd name="T7" fmla="*/ 181 h 181"/>
                <a:gd name="T8" fmla="*/ 1 w 115"/>
                <a:gd name="T9" fmla="*/ 0 h 181"/>
                <a:gd name="T10" fmla="*/ 0 w 115"/>
                <a:gd name="T11" fmla="*/ 1 h 181"/>
              </a:gdLst>
              <a:ahLst/>
              <a:cxnLst>
                <a:cxn ang="0">
                  <a:pos x="T0" y="T1"/>
                </a:cxn>
                <a:cxn ang="0">
                  <a:pos x="T2" y="T3"/>
                </a:cxn>
                <a:cxn ang="0">
                  <a:pos x="T4" y="T5"/>
                </a:cxn>
                <a:cxn ang="0">
                  <a:pos x="T6" y="T7"/>
                </a:cxn>
                <a:cxn ang="0">
                  <a:pos x="T8" y="T9"/>
                </a:cxn>
                <a:cxn ang="0">
                  <a:pos x="T10" y="T11"/>
                </a:cxn>
              </a:cxnLst>
              <a:rect l="0" t="0" r="r" b="b"/>
              <a:pathLst>
                <a:path w="115" h="181">
                  <a:moveTo>
                    <a:pt x="0" y="1"/>
                  </a:moveTo>
                  <a:cubicBezTo>
                    <a:pt x="0" y="177"/>
                    <a:pt x="0" y="177"/>
                    <a:pt x="0" y="177"/>
                  </a:cubicBezTo>
                  <a:cubicBezTo>
                    <a:pt x="1" y="177"/>
                    <a:pt x="1" y="177"/>
                    <a:pt x="1" y="177"/>
                  </a:cubicBezTo>
                  <a:cubicBezTo>
                    <a:pt x="40" y="177"/>
                    <a:pt x="78" y="179"/>
                    <a:pt x="115" y="181"/>
                  </a:cubicBezTo>
                  <a:cubicBezTo>
                    <a:pt x="88" y="104"/>
                    <a:pt x="48" y="41"/>
                    <a:pt x="1" y="0"/>
                  </a:cubicBezTo>
                  <a:lnTo>
                    <a:pt x="0" y="1"/>
                  </a:ln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6"/>
            <p:cNvSpPr>
              <a:spLocks/>
            </p:cNvSpPr>
            <p:nvPr/>
          </p:nvSpPr>
          <p:spPr bwMode="auto">
            <a:xfrm>
              <a:off x="3760" y="2132"/>
              <a:ext cx="157" cy="843"/>
            </a:xfrm>
            <a:custGeom>
              <a:avLst/>
              <a:gdLst>
                <a:gd name="T0" fmla="*/ 33 w 66"/>
                <a:gd name="T1" fmla="*/ 0 h 356"/>
                <a:gd name="T2" fmla="*/ 0 w 66"/>
                <a:gd name="T3" fmla="*/ 178 h 356"/>
                <a:gd name="T4" fmla="*/ 33 w 66"/>
                <a:gd name="T5" fmla="*/ 356 h 356"/>
                <a:gd name="T6" fmla="*/ 66 w 66"/>
                <a:gd name="T7" fmla="*/ 178 h 356"/>
                <a:gd name="T8" fmla="*/ 33 w 66"/>
                <a:gd name="T9" fmla="*/ 0 h 356"/>
              </a:gdLst>
              <a:ahLst/>
              <a:cxnLst>
                <a:cxn ang="0">
                  <a:pos x="T0" y="T1"/>
                </a:cxn>
                <a:cxn ang="0">
                  <a:pos x="T2" y="T3"/>
                </a:cxn>
                <a:cxn ang="0">
                  <a:pos x="T4" y="T5"/>
                </a:cxn>
                <a:cxn ang="0">
                  <a:pos x="T6" y="T7"/>
                </a:cxn>
                <a:cxn ang="0">
                  <a:pos x="T8" y="T9"/>
                </a:cxn>
              </a:cxnLst>
              <a:rect l="0" t="0" r="r" b="b"/>
              <a:pathLst>
                <a:path w="66" h="356">
                  <a:moveTo>
                    <a:pt x="33" y="0"/>
                  </a:moveTo>
                  <a:cubicBezTo>
                    <a:pt x="13" y="33"/>
                    <a:pt x="0" y="100"/>
                    <a:pt x="0" y="178"/>
                  </a:cubicBezTo>
                  <a:cubicBezTo>
                    <a:pt x="0" y="256"/>
                    <a:pt x="13" y="323"/>
                    <a:pt x="33" y="356"/>
                  </a:cubicBezTo>
                  <a:cubicBezTo>
                    <a:pt x="53" y="323"/>
                    <a:pt x="66" y="256"/>
                    <a:pt x="66" y="178"/>
                  </a:cubicBezTo>
                  <a:cubicBezTo>
                    <a:pt x="66" y="100"/>
                    <a:pt x="53" y="33"/>
                    <a:pt x="33" y="0"/>
                  </a:cubicBezTo>
                  <a:close/>
                </a:path>
              </a:pathLst>
            </a:custGeom>
            <a:solidFill>
              <a:srgbClr val="DE44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
            <p:cNvSpPr>
              <a:spLocks/>
            </p:cNvSpPr>
            <p:nvPr/>
          </p:nvSpPr>
          <p:spPr bwMode="auto">
            <a:xfrm>
              <a:off x="3836" y="2132"/>
              <a:ext cx="81" cy="843"/>
            </a:xfrm>
            <a:custGeom>
              <a:avLst/>
              <a:gdLst>
                <a:gd name="T0" fmla="*/ 0 w 34"/>
                <a:gd name="T1" fmla="*/ 1 h 356"/>
                <a:gd name="T2" fmla="*/ 0 w 34"/>
                <a:gd name="T3" fmla="*/ 355 h 356"/>
                <a:gd name="T4" fmla="*/ 1 w 34"/>
                <a:gd name="T5" fmla="*/ 356 h 356"/>
                <a:gd name="T6" fmla="*/ 34 w 34"/>
                <a:gd name="T7" fmla="*/ 178 h 356"/>
                <a:gd name="T8" fmla="*/ 1 w 34"/>
                <a:gd name="T9" fmla="*/ 0 h 356"/>
                <a:gd name="T10" fmla="*/ 0 w 34"/>
                <a:gd name="T11" fmla="*/ 1 h 356"/>
              </a:gdLst>
              <a:ahLst/>
              <a:cxnLst>
                <a:cxn ang="0">
                  <a:pos x="T0" y="T1"/>
                </a:cxn>
                <a:cxn ang="0">
                  <a:pos x="T2" y="T3"/>
                </a:cxn>
                <a:cxn ang="0">
                  <a:pos x="T4" y="T5"/>
                </a:cxn>
                <a:cxn ang="0">
                  <a:pos x="T6" y="T7"/>
                </a:cxn>
                <a:cxn ang="0">
                  <a:pos x="T8" y="T9"/>
                </a:cxn>
                <a:cxn ang="0">
                  <a:pos x="T10" y="T11"/>
                </a:cxn>
              </a:cxnLst>
              <a:rect l="0" t="0" r="r" b="b"/>
              <a:pathLst>
                <a:path w="34" h="356">
                  <a:moveTo>
                    <a:pt x="0" y="1"/>
                  </a:moveTo>
                  <a:cubicBezTo>
                    <a:pt x="0" y="355"/>
                    <a:pt x="0" y="355"/>
                    <a:pt x="0" y="355"/>
                  </a:cubicBezTo>
                  <a:cubicBezTo>
                    <a:pt x="0" y="355"/>
                    <a:pt x="1" y="356"/>
                    <a:pt x="1" y="356"/>
                  </a:cubicBezTo>
                  <a:cubicBezTo>
                    <a:pt x="21" y="323"/>
                    <a:pt x="34" y="256"/>
                    <a:pt x="34" y="178"/>
                  </a:cubicBezTo>
                  <a:cubicBezTo>
                    <a:pt x="34" y="100"/>
                    <a:pt x="21" y="33"/>
                    <a:pt x="1" y="0"/>
                  </a:cubicBezTo>
                  <a:cubicBezTo>
                    <a:pt x="1" y="0"/>
                    <a:pt x="0" y="1"/>
                    <a:pt x="0" y="1"/>
                  </a:cubicBez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Oval 18"/>
            <p:cNvSpPr>
              <a:spLocks noChangeArrowheads="1"/>
            </p:cNvSpPr>
            <p:nvPr/>
          </p:nvSpPr>
          <p:spPr bwMode="auto">
            <a:xfrm>
              <a:off x="3632" y="1563"/>
              <a:ext cx="413" cy="412"/>
            </a:xfrm>
            <a:prstGeom prst="ellipse">
              <a:avLst/>
            </a:prstGeom>
            <a:solidFill>
              <a:srgbClr val="3DA8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Oval 19"/>
            <p:cNvSpPr>
              <a:spLocks noChangeArrowheads="1"/>
            </p:cNvSpPr>
            <p:nvPr/>
          </p:nvSpPr>
          <p:spPr bwMode="auto">
            <a:xfrm>
              <a:off x="3696" y="1627"/>
              <a:ext cx="285" cy="2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0"/>
            <p:cNvSpPr>
              <a:spLocks/>
            </p:cNvSpPr>
            <p:nvPr/>
          </p:nvSpPr>
          <p:spPr bwMode="auto">
            <a:xfrm>
              <a:off x="3836" y="1563"/>
              <a:ext cx="209" cy="412"/>
            </a:xfrm>
            <a:custGeom>
              <a:avLst/>
              <a:gdLst>
                <a:gd name="T0" fmla="*/ 1 w 88"/>
                <a:gd name="T1" fmla="*/ 0 h 174"/>
                <a:gd name="T2" fmla="*/ 0 w 88"/>
                <a:gd name="T3" fmla="*/ 0 h 174"/>
                <a:gd name="T4" fmla="*/ 0 w 88"/>
                <a:gd name="T5" fmla="*/ 27 h 174"/>
                <a:gd name="T6" fmla="*/ 1 w 88"/>
                <a:gd name="T7" fmla="*/ 27 h 174"/>
                <a:gd name="T8" fmla="*/ 61 w 88"/>
                <a:gd name="T9" fmla="*/ 87 h 174"/>
                <a:gd name="T10" fmla="*/ 1 w 88"/>
                <a:gd name="T11" fmla="*/ 147 h 174"/>
                <a:gd name="T12" fmla="*/ 0 w 88"/>
                <a:gd name="T13" fmla="*/ 147 h 174"/>
                <a:gd name="T14" fmla="*/ 0 w 88"/>
                <a:gd name="T15" fmla="*/ 174 h 174"/>
                <a:gd name="T16" fmla="*/ 1 w 88"/>
                <a:gd name="T17" fmla="*/ 174 h 174"/>
                <a:gd name="T18" fmla="*/ 88 w 88"/>
                <a:gd name="T19" fmla="*/ 87 h 174"/>
                <a:gd name="T20" fmla="*/ 1 w 88"/>
                <a:gd name="T21"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74">
                  <a:moveTo>
                    <a:pt x="1" y="0"/>
                  </a:moveTo>
                  <a:cubicBezTo>
                    <a:pt x="0" y="0"/>
                    <a:pt x="0" y="0"/>
                    <a:pt x="0" y="0"/>
                  </a:cubicBezTo>
                  <a:cubicBezTo>
                    <a:pt x="0" y="27"/>
                    <a:pt x="0" y="27"/>
                    <a:pt x="0" y="27"/>
                  </a:cubicBezTo>
                  <a:cubicBezTo>
                    <a:pt x="1" y="27"/>
                    <a:pt x="1" y="27"/>
                    <a:pt x="1" y="27"/>
                  </a:cubicBezTo>
                  <a:cubicBezTo>
                    <a:pt x="34" y="27"/>
                    <a:pt x="61" y="54"/>
                    <a:pt x="61" y="87"/>
                  </a:cubicBezTo>
                  <a:cubicBezTo>
                    <a:pt x="61" y="120"/>
                    <a:pt x="34" y="147"/>
                    <a:pt x="1" y="147"/>
                  </a:cubicBezTo>
                  <a:cubicBezTo>
                    <a:pt x="0" y="147"/>
                    <a:pt x="0" y="147"/>
                    <a:pt x="0" y="147"/>
                  </a:cubicBezTo>
                  <a:cubicBezTo>
                    <a:pt x="0" y="174"/>
                    <a:pt x="0" y="174"/>
                    <a:pt x="0" y="174"/>
                  </a:cubicBezTo>
                  <a:cubicBezTo>
                    <a:pt x="1" y="174"/>
                    <a:pt x="1" y="174"/>
                    <a:pt x="1" y="174"/>
                  </a:cubicBezTo>
                  <a:cubicBezTo>
                    <a:pt x="49" y="174"/>
                    <a:pt x="88" y="135"/>
                    <a:pt x="88" y="87"/>
                  </a:cubicBezTo>
                  <a:cubicBezTo>
                    <a:pt x="88" y="39"/>
                    <a:pt x="49" y="0"/>
                    <a:pt x="1" y="0"/>
                  </a:cubicBezTo>
                  <a:close/>
                </a:path>
              </a:pathLst>
            </a:custGeom>
            <a:solidFill>
              <a:srgbClr val="3390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1"/>
            <p:cNvSpPr>
              <a:spLocks/>
            </p:cNvSpPr>
            <p:nvPr/>
          </p:nvSpPr>
          <p:spPr bwMode="auto">
            <a:xfrm>
              <a:off x="3836" y="1627"/>
              <a:ext cx="145" cy="284"/>
            </a:xfrm>
            <a:custGeom>
              <a:avLst/>
              <a:gdLst>
                <a:gd name="T0" fmla="*/ 61 w 61"/>
                <a:gd name="T1" fmla="*/ 60 h 120"/>
                <a:gd name="T2" fmla="*/ 1 w 61"/>
                <a:gd name="T3" fmla="*/ 0 h 120"/>
                <a:gd name="T4" fmla="*/ 0 w 61"/>
                <a:gd name="T5" fmla="*/ 0 h 120"/>
                <a:gd name="T6" fmla="*/ 0 w 61"/>
                <a:gd name="T7" fmla="*/ 120 h 120"/>
                <a:gd name="T8" fmla="*/ 1 w 61"/>
                <a:gd name="T9" fmla="*/ 120 h 120"/>
                <a:gd name="T10" fmla="*/ 61 w 61"/>
                <a:gd name="T11" fmla="*/ 60 h 120"/>
              </a:gdLst>
              <a:ahLst/>
              <a:cxnLst>
                <a:cxn ang="0">
                  <a:pos x="T0" y="T1"/>
                </a:cxn>
                <a:cxn ang="0">
                  <a:pos x="T2" y="T3"/>
                </a:cxn>
                <a:cxn ang="0">
                  <a:pos x="T4" y="T5"/>
                </a:cxn>
                <a:cxn ang="0">
                  <a:pos x="T6" y="T7"/>
                </a:cxn>
                <a:cxn ang="0">
                  <a:pos x="T8" y="T9"/>
                </a:cxn>
                <a:cxn ang="0">
                  <a:pos x="T10" y="T11"/>
                </a:cxn>
              </a:cxnLst>
              <a:rect l="0" t="0" r="r" b="b"/>
              <a:pathLst>
                <a:path w="61" h="120">
                  <a:moveTo>
                    <a:pt x="61" y="60"/>
                  </a:moveTo>
                  <a:cubicBezTo>
                    <a:pt x="61" y="27"/>
                    <a:pt x="34" y="0"/>
                    <a:pt x="1" y="0"/>
                  </a:cubicBezTo>
                  <a:cubicBezTo>
                    <a:pt x="0" y="0"/>
                    <a:pt x="0" y="0"/>
                    <a:pt x="0" y="0"/>
                  </a:cubicBezTo>
                  <a:cubicBezTo>
                    <a:pt x="0" y="120"/>
                    <a:pt x="0" y="120"/>
                    <a:pt x="0" y="120"/>
                  </a:cubicBezTo>
                  <a:cubicBezTo>
                    <a:pt x="1" y="120"/>
                    <a:pt x="1" y="120"/>
                    <a:pt x="1" y="120"/>
                  </a:cubicBezTo>
                  <a:cubicBezTo>
                    <a:pt x="34" y="120"/>
                    <a:pt x="61" y="93"/>
                    <a:pt x="61" y="60"/>
                  </a:cubicBezTo>
                  <a:close/>
                </a:path>
              </a:pathLst>
            </a:custGeom>
            <a:solidFill>
              <a:srgbClr val="D1E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3703870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33" name="文本框 3"/>
          <p:cNvSpPr txBox="1">
            <a:spLocks noChangeArrowheads="1"/>
          </p:cNvSpPr>
          <p:nvPr/>
        </p:nvSpPr>
        <p:spPr bwMode="auto">
          <a:xfrm>
            <a:off x="477897" y="1192213"/>
            <a:ext cx="923330" cy="4408488"/>
          </a:xfrm>
          <a:prstGeom prst="rect">
            <a:avLst/>
          </a:prstGeom>
          <a:solidFill>
            <a:srgbClr val="ED3A5A"/>
          </a:solidFill>
          <a:ln>
            <a:noFill/>
          </a:ln>
        </p:spPr>
        <p:txBody>
          <a:bodyPr vert="eaVert"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4800" dirty="0">
                <a:solidFill>
                  <a:schemeClr val="bg1"/>
                </a:solidFill>
                <a:latin typeface="微软雅黑" panose="020B0503020204020204" pitchFamily="34" charset="-122"/>
                <a:ea typeface="微软雅黑" panose="020B0503020204020204" pitchFamily="34" charset="-122"/>
              </a:rPr>
              <a:t>赠送可编辑图标</a:t>
            </a:r>
          </a:p>
        </p:txBody>
      </p:sp>
      <p:grpSp>
        <p:nvGrpSpPr>
          <p:cNvPr id="125" name="组合 124"/>
          <p:cNvGrpSpPr/>
          <p:nvPr/>
        </p:nvGrpSpPr>
        <p:grpSpPr>
          <a:xfrm>
            <a:off x="2021307" y="1127115"/>
            <a:ext cx="635121" cy="635120"/>
            <a:chOff x="1017588" y="1054100"/>
            <a:chExt cx="690562" cy="690563"/>
          </a:xfrm>
          <a:solidFill>
            <a:schemeClr val="bg1"/>
          </a:solidFill>
        </p:grpSpPr>
        <p:sp>
          <p:nvSpPr>
            <p:cNvPr id="126" name="Freeform 5"/>
            <p:cNvSpPr>
              <a:spLocks noEditPoints="1"/>
            </p:cNvSpPr>
            <p:nvPr/>
          </p:nvSpPr>
          <p:spPr bwMode="auto">
            <a:xfrm>
              <a:off x="1017588" y="1565275"/>
              <a:ext cx="179388" cy="179388"/>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4 w 48"/>
                <a:gd name="T11" fmla="*/ 40 h 48"/>
                <a:gd name="T12" fmla="*/ 8 w 48"/>
                <a:gd name="T13" fmla="*/ 24 h 48"/>
                <a:gd name="T14" fmla="*/ 24 w 48"/>
                <a:gd name="T15" fmla="*/ 8 h 48"/>
                <a:gd name="T16" fmla="*/ 40 w 48"/>
                <a:gd name="T17" fmla="*/ 24 h 48"/>
                <a:gd name="T18" fmla="*/ 24 w 48"/>
                <a:gd name="T19"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0"/>
                  </a:moveTo>
                  <a:cubicBezTo>
                    <a:pt x="11" y="0"/>
                    <a:pt x="0" y="11"/>
                    <a:pt x="0" y="24"/>
                  </a:cubicBezTo>
                  <a:cubicBezTo>
                    <a:pt x="0" y="38"/>
                    <a:pt x="11" y="48"/>
                    <a:pt x="24" y="48"/>
                  </a:cubicBezTo>
                  <a:cubicBezTo>
                    <a:pt x="37" y="48"/>
                    <a:pt x="48" y="38"/>
                    <a:pt x="48" y="24"/>
                  </a:cubicBezTo>
                  <a:cubicBezTo>
                    <a:pt x="48" y="11"/>
                    <a:pt x="37" y="0"/>
                    <a:pt x="24" y="0"/>
                  </a:cubicBezTo>
                  <a:moveTo>
                    <a:pt x="24" y="40"/>
                  </a:moveTo>
                  <a:cubicBezTo>
                    <a:pt x="15" y="40"/>
                    <a:pt x="8" y="33"/>
                    <a:pt x="8" y="24"/>
                  </a:cubicBezTo>
                  <a:cubicBezTo>
                    <a:pt x="8" y="16"/>
                    <a:pt x="15" y="8"/>
                    <a:pt x="24" y="8"/>
                  </a:cubicBezTo>
                  <a:cubicBezTo>
                    <a:pt x="33" y="8"/>
                    <a:pt x="40" y="16"/>
                    <a:pt x="40" y="24"/>
                  </a:cubicBezTo>
                  <a:cubicBezTo>
                    <a:pt x="40" y="33"/>
                    <a:pt x="33" y="40"/>
                    <a:pt x="24" y="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27" name="Freeform 6"/>
            <p:cNvSpPr>
              <a:spLocks noEditPoints="1"/>
            </p:cNvSpPr>
            <p:nvPr/>
          </p:nvSpPr>
          <p:spPr bwMode="auto">
            <a:xfrm>
              <a:off x="1017588" y="1054100"/>
              <a:ext cx="179388" cy="179388"/>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4 w 48"/>
                <a:gd name="T11" fmla="*/ 40 h 48"/>
                <a:gd name="T12" fmla="*/ 8 w 48"/>
                <a:gd name="T13" fmla="*/ 24 h 48"/>
                <a:gd name="T14" fmla="*/ 24 w 48"/>
                <a:gd name="T15" fmla="*/ 8 h 48"/>
                <a:gd name="T16" fmla="*/ 40 w 48"/>
                <a:gd name="T17" fmla="*/ 24 h 48"/>
                <a:gd name="T18" fmla="*/ 24 w 48"/>
                <a:gd name="T19"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0"/>
                  </a:moveTo>
                  <a:cubicBezTo>
                    <a:pt x="11" y="0"/>
                    <a:pt x="0" y="11"/>
                    <a:pt x="0" y="24"/>
                  </a:cubicBezTo>
                  <a:cubicBezTo>
                    <a:pt x="0" y="38"/>
                    <a:pt x="11" y="48"/>
                    <a:pt x="24" y="48"/>
                  </a:cubicBezTo>
                  <a:cubicBezTo>
                    <a:pt x="37" y="48"/>
                    <a:pt x="48" y="38"/>
                    <a:pt x="48" y="24"/>
                  </a:cubicBezTo>
                  <a:cubicBezTo>
                    <a:pt x="48" y="11"/>
                    <a:pt x="37" y="0"/>
                    <a:pt x="24" y="0"/>
                  </a:cubicBezTo>
                  <a:moveTo>
                    <a:pt x="24" y="40"/>
                  </a:moveTo>
                  <a:cubicBezTo>
                    <a:pt x="15" y="40"/>
                    <a:pt x="8" y="33"/>
                    <a:pt x="8" y="24"/>
                  </a:cubicBezTo>
                  <a:cubicBezTo>
                    <a:pt x="8" y="16"/>
                    <a:pt x="15" y="8"/>
                    <a:pt x="24" y="8"/>
                  </a:cubicBezTo>
                  <a:cubicBezTo>
                    <a:pt x="33" y="8"/>
                    <a:pt x="40" y="16"/>
                    <a:pt x="40" y="24"/>
                  </a:cubicBezTo>
                  <a:cubicBezTo>
                    <a:pt x="40" y="33"/>
                    <a:pt x="33" y="40"/>
                    <a:pt x="24" y="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28" name="Freeform 7"/>
            <p:cNvSpPr>
              <a:spLocks noEditPoints="1"/>
            </p:cNvSpPr>
            <p:nvPr/>
          </p:nvSpPr>
          <p:spPr bwMode="auto">
            <a:xfrm>
              <a:off x="1017588" y="1309688"/>
              <a:ext cx="179388" cy="179388"/>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4 w 48"/>
                <a:gd name="T11" fmla="*/ 40 h 48"/>
                <a:gd name="T12" fmla="*/ 8 w 48"/>
                <a:gd name="T13" fmla="*/ 24 h 48"/>
                <a:gd name="T14" fmla="*/ 24 w 48"/>
                <a:gd name="T15" fmla="*/ 8 h 48"/>
                <a:gd name="T16" fmla="*/ 40 w 48"/>
                <a:gd name="T17" fmla="*/ 24 h 48"/>
                <a:gd name="T18" fmla="*/ 24 w 48"/>
                <a:gd name="T19"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0"/>
                  </a:moveTo>
                  <a:cubicBezTo>
                    <a:pt x="11" y="0"/>
                    <a:pt x="0" y="11"/>
                    <a:pt x="0" y="24"/>
                  </a:cubicBezTo>
                  <a:cubicBezTo>
                    <a:pt x="0" y="37"/>
                    <a:pt x="11" y="48"/>
                    <a:pt x="24" y="48"/>
                  </a:cubicBezTo>
                  <a:cubicBezTo>
                    <a:pt x="37" y="48"/>
                    <a:pt x="48" y="37"/>
                    <a:pt x="48" y="24"/>
                  </a:cubicBezTo>
                  <a:cubicBezTo>
                    <a:pt x="48" y="11"/>
                    <a:pt x="37" y="0"/>
                    <a:pt x="24" y="0"/>
                  </a:cubicBezTo>
                  <a:moveTo>
                    <a:pt x="24" y="40"/>
                  </a:moveTo>
                  <a:cubicBezTo>
                    <a:pt x="15" y="40"/>
                    <a:pt x="8" y="33"/>
                    <a:pt x="8" y="24"/>
                  </a:cubicBezTo>
                  <a:cubicBezTo>
                    <a:pt x="8" y="15"/>
                    <a:pt x="15" y="8"/>
                    <a:pt x="24" y="8"/>
                  </a:cubicBezTo>
                  <a:cubicBezTo>
                    <a:pt x="33" y="8"/>
                    <a:pt x="40" y="15"/>
                    <a:pt x="40" y="24"/>
                  </a:cubicBezTo>
                  <a:cubicBezTo>
                    <a:pt x="40" y="33"/>
                    <a:pt x="33" y="40"/>
                    <a:pt x="24" y="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29" name="Freeform 8"/>
            <p:cNvSpPr>
              <a:spLocks noEditPoints="1"/>
            </p:cNvSpPr>
            <p:nvPr/>
          </p:nvSpPr>
          <p:spPr bwMode="auto">
            <a:xfrm>
              <a:off x="1273175" y="1565275"/>
              <a:ext cx="179388" cy="179388"/>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4 w 48"/>
                <a:gd name="T11" fmla="*/ 40 h 48"/>
                <a:gd name="T12" fmla="*/ 8 w 48"/>
                <a:gd name="T13" fmla="*/ 24 h 48"/>
                <a:gd name="T14" fmla="*/ 24 w 48"/>
                <a:gd name="T15" fmla="*/ 8 h 48"/>
                <a:gd name="T16" fmla="*/ 40 w 48"/>
                <a:gd name="T17" fmla="*/ 24 h 48"/>
                <a:gd name="T18" fmla="*/ 24 w 48"/>
                <a:gd name="T19"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0"/>
                  </a:moveTo>
                  <a:cubicBezTo>
                    <a:pt x="11" y="0"/>
                    <a:pt x="0" y="11"/>
                    <a:pt x="0" y="24"/>
                  </a:cubicBezTo>
                  <a:cubicBezTo>
                    <a:pt x="0" y="38"/>
                    <a:pt x="11" y="48"/>
                    <a:pt x="24" y="48"/>
                  </a:cubicBezTo>
                  <a:cubicBezTo>
                    <a:pt x="37" y="48"/>
                    <a:pt x="48" y="38"/>
                    <a:pt x="48" y="24"/>
                  </a:cubicBezTo>
                  <a:cubicBezTo>
                    <a:pt x="48" y="11"/>
                    <a:pt x="37" y="0"/>
                    <a:pt x="24" y="0"/>
                  </a:cubicBezTo>
                  <a:moveTo>
                    <a:pt x="24" y="40"/>
                  </a:moveTo>
                  <a:cubicBezTo>
                    <a:pt x="15" y="40"/>
                    <a:pt x="8" y="33"/>
                    <a:pt x="8" y="24"/>
                  </a:cubicBezTo>
                  <a:cubicBezTo>
                    <a:pt x="8" y="16"/>
                    <a:pt x="15" y="8"/>
                    <a:pt x="24" y="8"/>
                  </a:cubicBezTo>
                  <a:cubicBezTo>
                    <a:pt x="33" y="8"/>
                    <a:pt x="40" y="16"/>
                    <a:pt x="40" y="24"/>
                  </a:cubicBezTo>
                  <a:cubicBezTo>
                    <a:pt x="40" y="33"/>
                    <a:pt x="33" y="40"/>
                    <a:pt x="24" y="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30" name="Freeform 9"/>
            <p:cNvSpPr>
              <a:spLocks noEditPoints="1"/>
            </p:cNvSpPr>
            <p:nvPr/>
          </p:nvSpPr>
          <p:spPr bwMode="auto">
            <a:xfrm>
              <a:off x="1273175" y="1054100"/>
              <a:ext cx="179388" cy="179388"/>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4 w 48"/>
                <a:gd name="T11" fmla="*/ 40 h 48"/>
                <a:gd name="T12" fmla="*/ 8 w 48"/>
                <a:gd name="T13" fmla="*/ 24 h 48"/>
                <a:gd name="T14" fmla="*/ 24 w 48"/>
                <a:gd name="T15" fmla="*/ 8 h 48"/>
                <a:gd name="T16" fmla="*/ 40 w 48"/>
                <a:gd name="T17" fmla="*/ 24 h 48"/>
                <a:gd name="T18" fmla="*/ 24 w 48"/>
                <a:gd name="T19"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0"/>
                  </a:moveTo>
                  <a:cubicBezTo>
                    <a:pt x="11" y="0"/>
                    <a:pt x="0" y="11"/>
                    <a:pt x="0" y="24"/>
                  </a:cubicBezTo>
                  <a:cubicBezTo>
                    <a:pt x="0" y="38"/>
                    <a:pt x="11" y="48"/>
                    <a:pt x="24" y="48"/>
                  </a:cubicBezTo>
                  <a:cubicBezTo>
                    <a:pt x="37" y="48"/>
                    <a:pt x="48" y="38"/>
                    <a:pt x="48" y="24"/>
                  </a:cubicBezTo>
                  <a:cubicBezTo>
                    <a:pt x="48" y="11"/>
                    <a:pt x="37" y="0"/>
                    <a:pt x="24" y="0"/>
                  </a:cubicBezTo>
                  <a:moveTo>
                    <a:pt x="24" y="40"/>
                  </a:moveTo>
                  <a:cubicBezTo>
                    <a:pt x="15" y="40"/>
                    <a:pt x="8" y="33"/>
                    <a:pt x="8" y="24"/>
                  </a:cubicBezTo>
                  <a:cubicBezTo>
                    <a:pt x="8" y="16"/>
                    <a:pt x="15" y="8"/>
                    <a:pt x="24" y="8"/>
                  </a:cubicBezTo>
                  <a:cubicBezTo>
                    <a:pt x="33" y="8"/>
                    <a:pt x="40" y="16"/>
                    <a:pt x="40" y="24"/>
                  </a:cubicBezTo>
                  <a:cubicBezTo>
                    <a:pt x="40" y="33"/>
                    <a:pt x="33" y="40"/>
                    <a:pt x="24" y="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31" name="Freeform 10"/>
            <p:cNvSpPr>
              <a:spLocks noEditPoints="1"/>
            </p:cNvSpPr>
            <p:nvPr/>
          </p:nvSpPr>
          <p:spPr bwMode="auto">
            <a:xfrm>
              <a:off x="1273175" y="1309688"/>
              <a:ext cx="179388" cy="179388"/>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4 w 48"/>
                <a:gd name="T11" fmla="*/ 40 h 48"/>
                <a:gd name="T12" fmla="*/ 8 w 48"/>
                <a:gd name="T13" fmla="*/ 24 h 48"/>
                <a:gd name="T14" fmla="*/ 24 w 48"/>
                <a:gd name="T15" fmla="*/ 8 h 48"/>
                <a:gd name="T16" fmla="*/ 40 w 48"/>
                <a:gd name="T17" fmla="*/ 24 h 48"/>
                <a:gd name="T18" fmla="*/ 24 w 48"/>
                <a:gd name="T19"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0"/>
                  </a:moveTo>
                  <a:cubicBezTo>
                    <a:pt x="11" y="0"/>
                    <a:pt x="0" y="11"/>
                    <a:pt x="0" y="24"/>
                  </a:cubicBezTo>
                  <a:cubicBezTo>
                    <a:pt x="0" y="37"/>
                    <a:pt x="11" y="48"/>
                    <a:pt x="24" y="48"/>
                  </a:cubicBezTo>
                  <a:cubicBezTo>
                    <a:pt x="37" y="48"/>
                    <a:pt x="48" y="37"/>
                    <a:pt x="48" y="24"/>
                  </a:cubicBezTo>
                  <a:cubicBezTo>
                    <a:pt x="48" y="11"/>
                    <a:pt x="37" y="0"/>
                    <a:pt x="24" y="0"/>
                  </a:cubicBezTo>
                  <a:moveTo>
                    <a:pt x="24" y="40"/>
                  </a:moveTo>
                  <a:cubicBezTo>
                    <a:pt x="15" y="40"/>
                    <a:pt x="8" y="33"/>
                    <a:pt x="8" y="24"/>
                  </a:cubicBezTo>
                  <a:cubicBezTo>
                    <a:pt x="8" y="15"/>
                    <a:pt x="15" y="8"/>
                    <a:pt x="24" y="8"/>
                  </a:cubicBezTo>
                  <a:cubicBezTo>
                    <a:pt x="33" y="8"/>
                    <a:pt x="40" y="15"/>
                    <a:pt x="40" y="24"/>
                  </a:cubicBezTo>
                  <a:cubicBezTo>
                    <a:pt x="40" y="33"/>
                    <a:pt x="33" y="40"/>
                    <a:pt x="24" y="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32" name="Freeform 11"/>
            <p:cNvSpPr>
              <a:spLocks noEditPoints="1"/>
            </p:cNvSpPr>
            <p:nvPr/>
          </p:nvSpPr>
          <p:spPr bwMode="auto">
            <a:xfrm>
              <a:off x="1527175" y="1565275"/>
              <a:ext cx="180975" cy="179388"/>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4 w 48"/>
                <a:gd name="T11" fmla="*/ 40 h 48"/>
                <a:gd name="T12" fmla="*/ 8 w 48"/>
                <a:gd name="T13" fmla="*/ 24 h 48"/>
                <a:gd name="T14" fmla="*/ 24 w 48"/>
                <a:gd name="T15" fmla="*/ 8 h 48"/>
                <a:gd name="T16" fmla="*/ 40 w 48"/>
                <a:gd name="T17" fmla="*/ 24 h 48"/>
                <a:gd name="T18" fmla="*/ 24 w 48"/>
                <a:gd name="T19"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0"/>
                  </a:moveTo>
                  <a:cubicBezTo>
                    <a:pt x="11" y="0"/>
                    <a:pt x="0" y="11"/>
                    <a:pt x="0" y="24"/>
                  </a:cubicBezTo>
                  <a:cubicBezTo>
                    <a:pt x="0" y="38"/>
                    <a:pt x="11" y="48"/>
                    <a:pt x="24" y="48"/>
                  </a:cubicBezTo>
                  <a:cubicBezTo>
                    <a:pt x="37" y="48"/>
                    <a:pt x="48" y="38"/>
                    <a:pt x="48" y="24"/>
                  </a:cubicBezTo>
                  <a:cubicBezTo>
                    <a:pt x="48" y="11"/>
                    <a:pt x="37" y="0"/>
                    <a:pt x="24" y="0"/>
                  </a:cubicBezTo>
                  <a:moveTo>
                    <a:pt x="24" y="40"/>
                  </a:moveTo>
                  <a:cubicBezTo>
                    <a:pt x="15" y="40"/>
                    <a:pt x="8" y="33"/>
                    <a:pt x="8" y="24"/>
                  </a:cubicBezTo>
                  <a:cubicBezTo>
                    <a:pt x="8" y="16"/>
                    <a:pt x="15" y="8"/>
                    <a:pt x="24" y="8"/>
                  </a:cubicBezTo>
                  <a:cubicBezTo>
                    <a:pt x="33" y="8"/>
                    <a:pt x="40" y="16"/>
                    <a:pt x="40" y="24"/>
                  </a:cubicBezTo>
                  <a:cubicBezTo>
                    <a:pt x="40" y="33"/>
                    <a:pt x="33" y="40"/>
                    <a:pt x="24" y="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33" name="Freeform 12"/>
            <p:cNvSpPr>
              <a:spLocks noEditPoints="1"/>
            </p:cNvSpPr>
            <p:nvPr/>
          </p:nvSpPr>
          <p:spPr bwMode="auto">
            <a:xfrm>
              <a:off x="1527175" y="1054100"/>
              <a:ext cx="180975" cy="179388"/>
            </a:xfrm>
            <a:custGeom>
              <a:avLst/>
              <a:gdLst>
                <a:gd name="T0" fmla="*/ 24 w 48"/>
                <a:gd name="T1" fmla="*/ 48 h 48"/>
                <a:gd name="T2" fmla="*/ 48 w 48"/>
                <a:gd name="T3" fmla="*/ 24 h 48"/>
                <a:gd name="T4" fmla="*/ 24 w 48"/>
                <a:gd name="T5" fmla="*/ 0 h 48"/>
                <a:gd name="T6" fmla="*/ 0 w 48"/>
                <a:gd name="T7" fmla="*/ 24 h 48"/>
                <a:gd name="T8" fmla="*/ 24 w 48"/>
                <a:gd name="T9" fmla="*/ 48 h 48"/>
                <a:gd name="T10" fmla="*/ 24 w 48"/>
                <a:gd name="T11" fmla="*/ 8 h 48"/>
                <a:gd name="T12" fmla="*/ 40 w 48"/>
                <a:gd name="T13" fmla="*/ 24 h 48"/>
                <a:gd name="T14" fmla="*/ 24 w 48"/>
                <a:gd name="T15" fmla="*/ 40 h 48"/>
                <a:gd name="T16" fmla="*/ 8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37" y="48"/>
                    <a:pt x="48" y="38"/>
                    <a:pt x="48" y="24"/>
                  </a:cubicBezTo>
                  <a:cubicBezTo>
                    <a:pt x="48" y="11"/>
                    <a:pt x="37" y="0"/>
                    <a:pt x="24" y="0"/>
                  </a:cubicBezTo>
                  <a:cubicBezTo>
                    <a:pt x="11" y="0"/>
                    <a:pt x="0" y="11"/>
                    <a:pt x="0" y="24"/>
                  </a:cubicBezTo>
                  <a:cubicBezTo>
                    <a:pt x="0" y="38"/>
                    <a:pt x="11" y="48"/>
                    <a:pt x="24" y="48"/>
                  </a:cubicBezTo>
                  <a:moveTo>
                    <a:pt x="24" y="8"/>
                  </a:moveTo>
                  <a:cubicBezTo>
                    <a:pt x="33" y="8"/>
                    <a:pt x="40" y="16"/>
                    <a:pt x="40" y="24"/>
                  </a:cubicBezTo>
                  <a:cubicBezTo>
                    <a:pt x="40" y="33"/>
                    <a:pt x="33" y="40"/>
                    <a:pt x="24" y="40"/>
                  </a:cubicBezTo>
                  <a:cubicBezTo>
                    <a:pt x="15" y="40"/>
                    <a:pt x="8" y="33"/>
                    <a:pt x="8" y="24"/>
                  </a:cubicBezTo>
                  <a:cubicBezTo>
                    <a:pt x="8" y="16"/>
                    <a:pt x="15" y="8"/>
                    <a:pt x="24"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34" name="Freeform 13"/>
            <p:cNvSpPr>
              <a:spLocks noEditPoints="1"/>
            </p:cNvSpPr>
            <p:nvPr/>
          </p:nvSpPr>
          <p:spPr bwMode="auto">
            <a:xfrm>
              <a:off x="1527175" y="1309688"/>
              <a:ext cx="180975" cy="179388"/>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4 w 48"/>
                <a:gd name="T11" fmla="*/ 40 h 48"/>
                <a:gd name="T12" fmla="*/ 8 w 48"/>
                <a:gd name="T13" fmla="*/ 24 h 48"/>
                <a:gd name="T14" fmla="*/ 24 w 48"/>
                <a:gd name="T15" fmla="*/ 8 h 48"/>
                <a:gd name="T16" fmla="*/ 40 w 48"/>
                <a:gd name="T17" fmla="*/ 24 h 48"/>
                <a:gd name="T18" fmla="*/ 24 w 48"/>
                <a:gd name="T19"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0"/>
                  </a:moveTo>
                  <a:cubicBezTo>
                    <a:pt x="11" y="0"/>
                    <a:pt x="0" y="11"/>
                    <a:pt x="0" y="24"/>
                  </a:cubicBezTo>
                  <a:cubicBezTo>
                    <a:pt x="0" y="37"/>
                    <a:pt x="11" y="48"/>
                    <a:pt x="24" y="48"/>
                  </a:cubicBezTo>
                  <a:cubicBezTo>
                    <a:pt x="37" y="48"/>
                    <a:pt x="48" y="37"/>
                    <a:pt x="48" y="24"/>
                  </a:cubicBezTo>
                  <a:cubicBezTo>
                    <a:pt x="48" y="11"/>
                    <a:pt x="37" y="0"/>
                    <a:pt x="24" y="0"/>
                  </a:cubicBezTo>
                  <a:moveTo>
                    <a:pt x="24" y="40"/>
                  </a:moveTo>
                  <a:cubicBezTo>
                    <a:pt x="15" y="40"/>
                    <a:pt x="8" y="33"/>
                    <a:pt x="8" y="24"/>
                  </a:cubicBezTo>
                  <a:cubicBezTo>
                    <a:pt x="8" y="15"/>
                    <a:pt x="15" y="8"/>
                    <a:pt x="24" y="8"/>
                  </a:cubicBezTo>
                  <a:cubicBezTo>
                    <a:pt x="33" y="8"/>
                    <a:pt x="40" y="15"/>
                    <a:pt x="40" y="24"/>
                  </a:cubicBezTo>
                  <a:cubicBezTo>
                    <a:pt x="40" y="33"/>
                    <a:pt x="33" y="40"/>
                    <a:pt x="24" y="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135" name="组合 134"/>
          <p:cNvGrpSpPr/>
          <p:nvPr/>
        </p:nvGrpSpPr>
        <p:grpSpPr>
          <a:xfrm>
            <a:off x="3349950" y="1023452"/>
            <a:ext cx="470135" cy="829306"/>
            <a:chOff x="2462213" y="941388"/>
            <a:chExt cx="511175" cy="901700"/>
          </a:xfrm>
          <a:solidFill>
            <a:schemeClr val="bg1"/>
          </a:solidFill>
        </p:grpSpPr>
        <p:sp>
          <p:nvSpPr>
            <p:cNvPr id="136" name="Freeform 14"/>
            <p:cNvSpPr>
              <a:spLocks noEditPoints="1"/>
            </p:cNvSpPr>
            <p:nvPr/>
          </p:nvSpPr>
          <p:spPr bwMode="auto">
            <a:xfrm>
              <a:off x="2552700" y="941388"/>
              <a:ext cx="330200" cy="630238"/>
            </a:xfrm>
            <a:custGeom>
              <a:avLst/>
              <a:gdLst>
                <a:gd name="T0" fmla="*/ 44 w 88"/>
                <a:gd name="T1" fmla="*/ 168 h 168"/>
                <a:gd name="T2" fmla="*/ 88 w 88"/>
                <a:gd name="T3" fmla="*/ 124 h 168"/>
                <a:gd name="T4" fmla="*/ 88 w 88"/>
                <a:gd name="T5" fmla="*/ 44 h 168"/>
                <a:gd name="T6" fmla="*/ 44 w 88"/>
                <a:gd name="T7" fmla="*/ 0 h 168"/>
                <a:gd name="T8" fmla="*/ 0 w 88"/>
                <a:gd name="T9" fmla="*/ 44 h 168"/>
                <a:gd name="T10" fmla="*/ 0 w 88"/>
                <a:gd name="T11" fmla="*/ 124 h 168"/>
                <a:gd name="T12" fmla="*/ 44 w 88"/>
                <a:gd name="T13" fmla="*/ 168 h 168"/>
                <a:gd name="T14" fmla="*/ 8 w 88"/>
                <a:gd name="T15" fmla="*/ 44 h 168"/>
                <a:gd name="T16" fmla="*/ 44 w 88"/>
                <a:gd name="T17" fmla="*/ 8 h 168"/>
                <a:gd name="T18" fmla="*/ 80 w 88"/>
                <a:gd name="T19" fmla="*/ 44 h 168"/>
                <a:gd name="T20" fmla="*/ 80 w 88"/>
                <a:gd name="T21" fmla="*/ 124 h 168"/>
                <a:gd name="T22" fmla="*/ 44 w 88"/>
                <a:gd name="T23" fmla="*/ 160 h 168"/>
                <a:gd name="T24" fmla="*/ 8 w 88"/>
                <a:gd name="T25" fmla="*/ 124 h 168"/>
                <a:gd name="T26" fmla="*/ 8 w 88"/>
                <a:gd name="T27" fmla="*/ 4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168">
                  <a:moveTo>
                    <a:pt x="44" y="168"/>
                  </a:moveTo>
                  <a:cubicBezTo>
                    <a:pt x="68" y="168"/>
                    <a:pt x="88" y="148"/>
                    <a:pt x="88" y="124"/>
                  </a:cubicBezTo>
                  <a:cubicBezTo>
                    <a:pt x="88" y="44"/>
                    <a:pt x="88" y="44"/>
                    <a:pt x="88" y="44"/>
                  </a:cubicBezTo>
                  <a:cubicBezTo>
                    <a:pt x="88" y="19"/>
                    <a:pt x="68" y="0"/>
                    <a:pt x="44" y="0"/>
                  </a:cubicBezTo>
                  <a:cubicBezTo>
                    <a:pt x="19" y="0"/>
                    <a:pt x="0" y="19"/>
                    <a:pt x="0" y="44"/>
                  </a:cubicBezTo>
                  <a:cubicBezTo>
                    <a:pt x="0" y="124"/>
                    <a:pt x="0" y="124"/>
                    <a:pt x="0" y="124"/>
                  </a:cubicBezTo>
                  <a:cubicBezTo>
                    <a:pt x="0" y="148"/>
                    <a:pt x="19" y="168"/>
                    <a:pt x="44" y="168"/>
                  </a:cubicBezTo>
                  <a:moveTo>
                    <a:pt x="8" y="44"/>
                  </a:moveTo>
                  <a:cubicBezTo>
                    <a:pt x="8" y="24"/>
                    <a:pt x="24" y="8"/>
                    <a:pt x="44" y="8"/>
                  </a:cubicBezTo>
                  <a:cubicBezTo>
                    <a:pt x="64" y="8"/>
                    <a:pt x="80" y="24"/>
                    <a:pt x="80" y="44"/>
                  </a:cubicBezTo>
                  <a:cubicBezTo>
                    <a:pt x="80" y="124"/>
                    <a:pt x="80" y="124"/>
                    <a:pt x="80" y="124"/>
                  </a:cubicBezTo>
                  <a:cubicBezTo>
                    <a:pt x="80" y="143"/>
                    <a:pt x="64" y="160"/>
                    <a:pt x="44" y="160"/>
                  </a:cubicBezTo>
                  <a:cubicBezTo>
                    <a:pt x="24" y="160"/>
                    <a:pt x="8" y="143"/>
                    <a:pt x="8" y="124"/>
                  </a:cubicBezTo>
                  <a:lnTo>
                    <a:pt x="8"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37" name="Freeform 15"/>
            <p:cNvSpPr>
              <a:spLocks/>
            </p:cNvSpPr>
            <p:nvPr/>
          </p:nvSpPr>
          <p:spPr bwMode="auto">
            <a:xfrm>
              <a:off x="2462213" y="1255713"/>
              <a:ext cx="511175" cy="587375"/>
            </a:xfrm>
            <a:custGeom>
              <a:avLst/>
              <a:gdLst>
                <a:gd name="T0" fmla="*/ 128 w 136"/>
                <a:gd name="T1" fmla="*/ 0 h 156"/>
                <a:gd name="T2" fmla="*/ 128 w 136"/>
                <a:gd name="T3" fmla="*/ 40 h 156"/>
                <a:gd name="T4" fmla="*/ 68 w 136"/>
                <a:gd name="T5" fmla="*/ 100 h 156"/>
                <a:gd name="T6" fmla="*/ 8 w 136"/>
                <a:gd name="T7" fmla="*/ 40 h 156"/>
                <a:gd name="T8" fmla="*/ 8 w 136"/>
                <a:gd name="T9" fmla="*/ 0 h 156"/>
                <a:gd name="T10" fmla="*/ 0 w 136"/>
                <a:gd name="T11" fmla="*/ 0 h 156"/>
                <a:gd name="T12" fmla="*/ 0 w 136"/>
                <a:gd name="T13" fmla="*/ 40 h 156"/>
                <a:gd name="T14" fmla="*/ 64 w 136"/>
                <a:gd name="T15" fmla="*/ 107 h 156"/>
                <a:gd name="T16" fmla="*/ 64 w 136"/>
                <a:gd name="T17" fmla="*/ 107 h 156"/>
                <a:gd name="T18" fmla="*/ 64 w 136"/>
                <a:gd name="T19" fmla="*/ 148 h 156"/>
                <a:gd name="T20" fmla="*/ 28 w 136"/>
                <a:gd name="T21" fmla="*/ 148 h 156"/>
                <a:gd name="T22" fmla="*/ 28 w 136"/>
                <a:gd name="T23" fmla="*/ 156 h 156"/>
                <a:gd name="T24" fmla="*/ 108 w 136"/>
                <a:gd name="T25" fmla="*/ 156 h 156"/>
                <a:gd name="T26" fmla="*/ 108 w 136"/>
                <a:gd name="T27" fmla="*/ 148 h 156"/>
                <a:gd name="T28" fmla="*/ 72 w 136"/>
                <a:gd name="T29" fmla="*/ 148 h 156"/>
                <a:gd name="T30" fmla="*/ 72 w 136"/>
                <a:gd name="T31" fmla="*/ 107 h 156"/>
                <a:gd name="T32" fmla="*/ 71 w 136"/>
                <a:gd name="T33" fmla="*/ 107 h 156"/>
                <a:gd name="T34" fmla="*/ 136 w 136"/>
                <a:gd name="T35" fmla="*/ 40 h 156"/>
                <a:gd name="T36" fmla="*/ 136 w 136"/>
                <a:gd name="T37" fmla="*/ 0 h 156"/>
                <a:gd name="T38" fmla="*/ 128 w 136"/>
                <a:gd name="T39"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56">
                  <a:moveTo>
                    <a:pt x="128" y="0"/>
                  </a:moveTo>
                  <a:cubicBezTo>
                    <a:pt x="128" y="40"/>
                    <a:pt x="128" y="40"/>
                    <a:pt x="128" y="40"/>
                  </a:cubicBezTo>
                  <a:cubicBezTo>
                    <a:pt x="128" y="73"/>
                    <a:pt x="101" y="100"/>
                    <a:pt x="68" y="100"/>
                  </a:cubicBezTo>
                  <a:cubicBezTo>
                    <a:pt x="35" y="100"/>
                    <a:pt x="8" y="73"/>
                    <a:pt x="8" y="40"/>
                  </a:cubicBezTo>
                  <a:cubicBezTo>
                    <a:pt x="8" y="0"/>
                    <a:pt x="8" y="0"/>
                    <a:pt x="8" y="0"/>
                  </a:cubicBezTo>
                  <a:cubicBezTo>
                    <a:pt x="0" y="0"/>
                    <a:pt x="0" y="0"/>
                    <a:pt x="0" y="0"/>
                  </a:cubicBezTo>
                  <a:cubicBezTo>
                    <a:pt x="0" y="40"/>
                    <a:pt x="0" y="40"/>
                    <a:pt x="0" y="40"/>
                  </a:cubicBezTo>
                  <a:cubicBezTo>
                    <a:pt x="0" y="76"/>
                    <a:pt x="28" y="106"/>
                    <a:pt x="64" y="107"/>
                  </a:cubicBezTo>
                  <a:cubicBezTo>
                    <a:pt x="64" y="107"/>
                    <a:pt x="64" y="107"/>
                    <a:pt x="64" y="107"/>
                  </a:cubicBezTo>
                  <a:cubicBezTo>
                    <a:pt x="64" y="148"/>
                    <a:pt x="64" y="148"/>
                    <a:pt x="64" y="148"/>
                  </a:cubicBezTo>
                  <a:cubicBezTo>
                    <a:pt x="28" y="148"/>
                    <a:pt x="28" y="148"/>
                    <a:pt x="28" y="148"/>
                  </a:cubicBezTo>
                  <a:cubicBezTo>
                    <a:pt x="28" y="156"/>
                    <a:pt x="28" y="156"/>
                    <a:pt x="28" y="156"/>
                  </a:cubicBezTo>
                  <a:cubicBezTo>
                    <a:pt x="108" y="156"/>
                    <a:pt x="108" y="156"/>
                    <a:pt x="108" y="156"/>
                  </a:cubicBezTo>
                  <a:cubicBezTo>
                    <a:pt x="108" y="148"/>
                    <a:pt x="108" y="148"/>
                    <a:pt x="108" y="148"/>
                  </a:cubicBezTo>
                  <a:cubicBezTo>
                    <a:pt x="72" y="148"/>
                    <a:pt x="72" y="148"/>
                    <a:pt x="72" y="148"/>
                  </a:cubicBezTo>
                  <a:cubicBezTo>
                    <a:pt x="72" y="107"/>
                    <a:pt x="72" y="107"/>
                    <a:pt x="72" y="107"/>
                  </a:cubicBezTo>
                  <a:cubicBezTo>
                    <a:pt x="71" y="107"/>
                    <a:pt x="71" y="107"/>
                    <a:pt x="71" y="107"/>
                  </a:cubicBezTo>
                  <a:cubicBezTo>
                    <a:pt x="107" y="106"/>
                    <a:pt x="136" y="76"/>
                    <a:pt x="136" y="40"/>
                  </a:cubicBezTo>
                  <a:cubicBezTo>
                    <a:pt x="136" y="0"/>
                    <a:pt x="136" y="0"/>
                    <a:pt x="136" y="0"/>
                  </a:cubicBezTo>
                  <a:lnTo>
                    <a:pt x="1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138" name="组合 137"/>
          <p:cNvGrpSpPr/>
          <p:nvPr/>
        </p:nvGrpSpPr>
        <p:grpSpPr>
          <a:xfrm>
            <a:off x="4634791" y="1016152"/>
            <a:ext cx="386913" cy="829306"/>
            <a:chOff x="3859213" y="933450"/>
            <a:chExt cx="420688" cy="901700"/>
          </a:xfrm>
          <a:solidFill>
            <a:schemeClr val="bg1"/>
          </a:solidFill>
        </p:grpSpPr>
        <p:sp>
          <p:nvSpPr>
            <p:cNvPr id="139" name="Freeform 16"/>
            <p:cNvSpPr>
              <a:spLocks noEditPoints="1"/>
            </p:cNvSpPr>
            <p:nvPr/>
          </p:nvSpPr>
          <p:spPr bwMode="auto">
            <a:xfrm>
              <a:off x="3859213" y="933450"/>
              <a:ext cx="420688" cy="901700"/>
            </a:xfrm>
            <a:custGeom>
              <a:avLst/>
              <a:gdLst>
                <a:gd name="T0" fmla="*/ 0 w 265"/>
                <a:gd name="T1" fmla="*/ 0 h 568"/>
                <a:gd name="T2" fmla="*/ 0 w 265"/>
                <a:gd name="T3" fmla="*/ 57 h 568"/>
                <a:gd name="T4" fmla="*/ 66 w 265"/>
                <a:gd name="T5" fmla="*/ 170 h 568"/>
                <a:gd name="T6" fmla="*/ 66 w 265"/>
                <a:gd name="T7" fmla="*/ 568 h 568"/>
                <a:gd name="T8" fmla="*/ 198 w 265"/>
                <a:gd name="T9" fmla="*/ 568 h 568"/>
                <a:gd name="T10" fmla="*/ 198 w 265"/>
                <a:gd name="T11" fmla="*/ 170 h 568"/>
                <a:gd name="T12" fmla="*/ 265 w 265"/>
                <a:gd name="T13" fmla="*/ 57 h 568"/>
                <a:gd name="T14" fmla="*/ 265 w 265"/>
                <a:gd name="T15" fmla="*/ 0 h 568"/>
                <a:gd name="T16" fmla="*/ 0 w 265"/>
                <a:gd name="T17" fmla="*/ 0 h 568"/>
                <a:gd name="T18" fmla="*/ 19 w 265"/>
                <a:gd name="T19" fmla="*/ 19 h 568"/>
                <a:gd name="T20" fmla="*/ 246 w 265"/>
                <a:gd name="T21" fmla="*/ 19 h 568"/>
                <a:gd name="T22" fmla="*/ 246 w 265"/>
                <a:gd name="T23" fmla="*/ 52 h 568"/>
                <a:gd name="T24" fmla="*/ 243 w 265"/>
                <a:gd name="T25" fmla="*/ 57 h 568"/>
                <a:gd name="T26" fmla="*/ 23 w 265"/>
                <a:gd name="T27" fmla="*/ 57 h 568"/>
                <a:gd name="T28" fmla="*/ 19 w 265"/>
                <a:gd name="T29" fmla="*/ 52 h 568"/>
                <a:gd name="T30" fmla="*/ 19 w 265"/>
                <a:gd name="T31" fmla="*/ 19 h 568"/>
                <a:gd name="T32" fmla="*/ 85 w 265"/>
                <a:gd name="T33" fmla="*/ 511 h 568"/>
                <a:gd name="T34" fmla="*/ 179 w 265"/>
                <a:gd name="T35" fmla="*/ 511 h 568"/>
                <a:gd name="T36" fmla="*/ 179 w 265"/>
                <a:gd name="T37" fmla="*/ 549 h 568"/>
                <a:gd name="T38" fmla="*/ 85 w 265"/>
                <a:gd name="T39" fmla="*/ 549 h 568"/>
                <a:gd name="T40" fmla="*/ 85 w 265"/>
                <a:gd name="T41" fmla="*/ 511 h 568"/>
                <a:gd name="T42" fmla="*/ 182 w 265"/>
                <a:gd name="T43" fmla="*/ 161 h 568"/>
                <a:gd name="T44" fmla="*/ 179 w 265"/>
                <a:gd name="T45" fmla="*/ 166 h 568"/>
                <a:gd name="T46" fmla="*/ 179 w 265"/>
                <a:gd name="T47" fmla="*/ 170 h 568"/>
                <a:gd name="T48" fmla="*/ 179 w 265"/>
                <a:gd name="T49" fmla="*/ 492 h 568"/>
                <a:gd name="T50" fmla="*/ 85 w 265"/>
                <a:gd name="T51" fmla="*/ 492 h 568"/>
                <a:gd name="T52" fmla="*/ 85 w 265"/>
                <a:gd name="T53" fmla="*/ 170 h 568"/>
                <a:gd name="T54" fmla="*/ 85 w 265"/>
                <a:gd name="T55" fmla="*/ 166 h 568"/>
                <a:gd name="T56" fmla="*/ 83 w 265"/>
                <a:gd name="T57" fmla="*/ 161 h 568"/>
                <a:gd name="T58" fmla="*/ 33 w 265"/>
                <a:gd name="T59" fmla="*/ 76 h 568"/>
                <a:gd name="T60" fmla="*/ 232 w 265"/>
                <a:gd name="T61" fmla="*/ 76 h 568"/>
                <a:gd name="T62" fmla="*/ 182 w 265"/>
                <a:gd name="T63" fmla="*/ 161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5" h="568">
                  <a:moveTo>
                    <a:pt x="0" y="0"/>
                  </a:moveTo>
                  <a:lnTo>
                    <a:pt x="0" y="57"/>
                  </a:lnTo>
                  <a:lnTo>
                    <a:pt x="66" y="170"/>
                  </a:lnTo>
                  <a:lnTo>
                    <a:pt x="66" y="568"/>
                  </a:lnTo>
                  <a:lnTo>
                    <a:pt x="198" y="568"/>
                  </a:lnTo>
                  <a:lnTo>
                    <a:pt x="198" y="170"/>
                  </a:lnTo>
                  <a:lnTo>
                    <a:pt x="265" y="57"/>
                  </a:lnTo>
                  <a:lnTo>
                    <a:pt x="265" y="0"/>
                  </a:lnTo>
                  <a:lnTo>
                    <a:pt x="0" y="0"/>
                  </a:lnTo>
                  <a:close/>
                  <a:moveTo>
                    <a:pt x="19" y="19"/>
                  </a:moveTo>
                  <a:lnTo>
                    <a:pt x="246" y="19"/>
                  </a:lnTo>
                  <a:lnTo>
                    <a:pt x="246" y="52"/>
                  </a:lnTo>
                  <a:lnTo>
                    <a:pt x="243" y="57"/>
                  </a:lnTo>
                  <a:lnTo>
                    <a:pt x="23" y="57"/>
                  </a:lnTo>
                  <a:lnTo>
                    <a:pt x="19" y="52"/>
                  </a:lnTo>
                  <a:lnTo>
                    <a:pt x="19" y="19"/>
                  </a:lnTo>
                  <a:close/>
                  <a:moveTo>
                    <a:pt x="85" y="511"/>
                  </a:moveTo>
                  <a:lnTo>
                    <a:pt x="179" y="511"/>
                  </a:lnTo>
                  <a:lnTo>
                    <a:pt x="179" y="549"/>
                  </a:lnTo>
                  <a:lnTo>
                    <a:pt x="85" y="549"/>
                  </a:lnTo>
                  <a:lnTo>
                    <a:pt x="85" y="511"/>
                  </a:lnTo>
                  <a:close/>
                  <a:moveTo>
                    <a:pt x="182" y="161"/>
                  </a:moveTo>
                  <a:lnTo>
                    <a:pt x="179" y="166"/>
                  </a:lnTo>
                  <a:lnTo>
                    <a:pt x="179" y="170"/>
                  </a:lnTo>
                  <a:lnTo>
                    <a:pt x="179" y="492"/>
                  </a:lnTo>
                  <a:lnTo>
                    <a:pt x="85" y="492"/>
                  </a:lnTo>
                  <a:lnTo>
                    <a:pt x="85" y="170"/>
                  </a:lnTo>
                  <a:lnTo>
                    <a:pt x="85" y="166"/>
                  </a:lnTo>
                  <a:lnTo>
                    <a:pt x="83" y="161"/>
                  </a:lnTo>
                  <a:lnTo>
                    <a:pt x="33" y="76"/>
                  </a:lnTo>
                  <a:lnTo>
                    <a:pt x="232" y="76"/>
                  </a:lnTo>
                  <a:lnTo>
                    <a:pt x="182"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40" name="Freeform 17"/>
            <p:cNvSpPr>
              <a:spLocks noEditPoints="1"/>
            </p:cNvSpPr>
            <p:nvPr/>
          </p:nvSpPr>
          <p:spPr bwMode="auto">
            <a:xfrm>
              <a:off x="4024313" y="1354138"/>
              <a:ext cx="90488" cy="150813"/>
            </a:xfrm>
            <a:custGeom>
              <a:avLst/>
              <a:gdLst>
                <a:gd name="T0" fmla="*/ 12 w 24"/>
                <a:gd name="T1" fmla="*/ 0 h 40"/>
                <a:gd name="T2" fmla="*/ 0 w 24"/>
                <a:gd name="T3" fmla="*/ 12 h 40"/>
                <a:gd name="T4" fmla="*/ 0 w 24"/>
                <a:gd name="T5" fmla="*/ 28 h 40"/>
                <a:gd name="T6" fmla="*/ 12 w 24"/>
                <a:gd name="T7" fmla="*/ 40 h 40"/>
                <a:gd name="T8" fmla="*/ 24 w 24"/>
                <a:gd name="T9" fmla="*/ 28 h 40"/>
                <a:gd name="T10" fmla="*/ 24 w 24"/>
                <a:gd name="T11" fmla="*/ 12 h 40"/>
                <a:gd name="T12" fmla="*/ 12 w 24"/>
                <a:gd name="T13" fmla="*/ 0 h 40"/>
                <a:gd name="T14" fmla="*/ 16 w 24"/>
                <a:gd name="T15" fmla="*/ 28 h 40"/>
                <a:gd name="T16" fmla="*/ 12 w 24"/>
                <a:gd name="T17" fmla="*/ 32 h 40"/>
                <a:gd name="T18" fmla="*/ 8 w 24"/>
                <a:gd name="T19" fmla="*/ 28 h 40"/>
                <a:gd name="T20" fmla="*/ 8 w 24"/>
                <a:gd name="T21" fmla="*/ 12 h 40"/>
                <a:gd name="T22" fmla="*/ 12 w 24"/>
                <a:gd name="T23" fmla="*/ 8 h 40"/>
                <a:gd name="T24" fmla="*/ 16 w 24"/>
                <a:gd name="T25" fmla="*/ 12 h 40"/>
                <a:gd name="T26" fmla="*/ 16 w 24"/>
                <a:gd name="T27"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40">
                  <a:moveTo>
                    <a:pt x="12" y="0"/>
                  </a:moveTo>
                  <a:cubicBezTo>
                    <a:pt x="6" y="0"/>
                    <a:pt x="0" y="6"/>
                    <a:pt x="0" y="12"/>
                  </a:cubicBezTo>
                  <a:cubicBezTo>
                    <a:pt x="0" y="28"/>
                    <a:pt x="0" y="28"/>
                    <a:pt x="0" y="28"/>
                  </a:cubicBezTo>
                  <a:cubicBezTo>
                    <a:pt x="0" y="35"/>
                    <a:pt x="6" y="40"/>
                    <a:pt x="12" y="40"/>
                  </a:cubicBezTo>
                  <a:cubicBezTo>
                    <a:pt x="19" y="40"/>
                    <a:pt x="24" y="35"/>
                    <a:pt x="24" y="28"/>
                  </a:cubicBezTo>
                  <a:cubicBezTo>
                    <a:pt x="24" y="12"/>
                    <a:pt x="24" y="12"/>
                    <a:pt x="24" y="12"/>
                  </a:cubicBezTo>
                  <a:cubicBezTo>
                    <a:pt x="24" y="6"/>
                    <a:pt x="19" y="0"/>
                    <a:pt x="12" y="0"/>
                  </a:cubicBezTo>
                  <a:moveTo>
                    <a:pt x="16" y="28"/>
                  </a:moveTo>
                  <a:cubicBezTo>
                    <a:pt x="16" y="30"/>
                    <a:pt x="15" y="32"/>
                    <a:pt x="12" y="32"/>
                  </a:cubicBezTo>
                  <a:cubicBezTo>
                    <a:pt x="10" y="32"/>
                    <a:pt x="8" y="30"/>
                    <a:pt x="8" y="28"/>
                  </a:cubicBezTo>
                  <a:cubicBezTo>
                    <a:pt x="8" y="12"/>
                    <a:pt x="8" y="12"/>
                    <a:pt x="8" y="12"/>
                  </a:cubicBezTo>
                  <a:cubicBezTo>
                    <a:pt x="8" y="10"/>
                    <a:pt x="10" y="8"/>
                    <a:pt x="12" y="8"/>
                  </a:cubicBezTo>
                  <a:cubicBezTo>
                    <a:pt x="15" y="8"/>
                    <a:pt x="16" y="10"/>
                    <a:pt x="16" y="12"/>
                  </a:cubicBezTo>
                  <a:lnTo>
                    <a:pt x="16"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141" name="Freeform 18"/>
          <p:cNvSpPr>
            <a:spLocks noEditPoints="1"/>
          </p:cNvSpPr>
          <p:nvPr/>
        </p:nvSpPr>
        <p:spPr bwMode="auto">
          <a:xfrm>
            <a:off x="5739384" y="1109324"/>
            <a:ext cx="689272" cy="620346"/>
          </a:xfrm>
          <a:custGeom>
            <a:avLst/>
            <a:gdLst>
              <a:gd name="T0" fmla="*/ 357479 w 200"/>
              <a:gd name="T1" fmla="*/ 19754 h 179"/>
              <a:gd name="T2" fmla="*/ 473352 w 200"/>
              <a:gd name="T3" fmla="*/ 135809 h 179"/>
              <a:gd name="T4" fmla="*/ 438837 w 200"/>
              <a:gd name="T5" fmla="*/ 222232 h 179"/>
              <a:gd name="T6" fmla="*/ 246538 w 200"/>
              <a:gd name="T7" fmla="*/ 414833 h 179"/>
              <a:gd name="T8" fmla="*/ 54238 w 200"/>
              <a:gd name="T9" fmla="*/ 219763 h 179"/>
              <a:gd name="T10" fmla="*/ 19723 w 200"/>
              <a:gd name="T11" fmla="*/ 135809 h 179"/>
              <a:gd name="T12" fmla="*/ 138061 w 200"/>
              <a:gd name="T13" fmla="*/ 19754 h 179"/>
              <a:gd name="T14" fmla="*/ 246538 w 200"/>
              <a:gd name="T15" fmla="*/ 91362 h 179"/>
              <a:gd name="T16" fmla="*/ 357479 w 200"/>
              <a:gd name="T17" fmla="*/ 19754 h 179"/>
              <a:gd name="T18" fmla="*/ 357479 w 200"/>
              <a:gd name="T19" fmla="*/ 0 h 179"/>
              <a:gd name="T20" fmla="*/ 246538 w 200"/>
              <a:gd name="T21" fmla="*/ 51854 h 179"/>
              <a:gd name="T22" fmla="*/ 138061 w 200"/>
              <a:gd name="T23" fmla="*/ 0 h 179"/>
              <a:gd name="T24" fmla="*/ 0 w 200"/>
              <a:gd name="T25" fmla="*/ 135809 h 179"/>
              <a:gd name="T26" fmla="*/ 39446 w 200"/>
              <a:gd name="T27" fmla="*/ 232109 h 179"/>
              <a:gd name="T28" fmla="*/ 234211 w 200"/>
              <a:gd name="T29" fmla="*/ 427180 h 179"/>
              <a:gd name="T30" fmla="*/ 246538 w 200"/>
              <a:gd name="T31" fmla="*/ 441995 h 179"/>
              <a:gd name="T32" fmla="*/ 261330 w 200"/>
              <a:gd name="T33" fmla="*/ 427180 h 179"/>
              <a:gd name="T34" fmla="*/ 451164 w 200"/>
              <a:gd name="T35" fmla="*/ 237048 h 179"/>
              <a:gd name="T36" fmla="*/ 493075 w 200"/>
              <a:gd name="T37" fmla="*/ 135809 h 179"/>
              <a:gd name="T38" fmla="*/ 357479 w 200"/>
              <a:gd name="T39" fmla="*/ 0 h 17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00" h="179">
                <a:moveTo>
                  <a:pt x="145" y="8"/>
                </a:moveTo>
                <a:cubicBezTo>
                  <a:pt x="171" y="8"/>
                  <a:pt x="192" y="29"/>
                  <a:pt x="192" y="55"/>
                </a:cubicBezTo>
                <a:cubicBezTo>
                  <a:pt x="192" y="69"/>
                  <a:pt x="187" y="81"/>
                  <a:pt x="178" y="90"/>
                </a:cubicBezTo>
                <a:cubicBezTo>
                  <a:pt x="100" y="168"/>
                  <a:pt x="100" y="168"/>
                  <a:pt x="100" y="168"/>
                </a:cubicBezTo>
                <a:cubicBezTo>
                  <a:pt x="22" y="89"/>
                  <a:pt x="22" y="89"/>
                  <a:pt x="22" y="89"/>
                </a:cubicBezTo>
                <a:cubicBezTo>
                  <a:pt x="14" y="80"/>
                  <a:pt x="8" y="68"/>
                  <a:pt x="8" y="55"/>
                </a:cubicBezTo>
                <a:cubicBezTo>
                  <a:pt x="8" y="29"/>
                  <a:pt x="30" y="8"/>
                  <a:pt x="56" y="8"/>
                </a:cubicBezTo>
                <a:cubicBezTo>
                  <a:pt x="76" y="8"/>
                  <a:pt x="93" y="20"/>
                  <a:pt x="100" y="37"/>
                </a:cubicBezTo>
                <a:cubicBezTo>
                  <a:pt x="108" y="20"/>
                  <a:pt x="125" y="8"/>
                  <a:pt x="145" y="8"/>
                </a:cubicBezTo>
                <a:moveTo>
                  <a:pt x="145" y="0"/>
                </a:moveTo>
                <a:cubicBezTo>
                  <a:pt x="127" y="0"/>
                  <a:pt x="111" y="8"/>
                  <a:pt x="100" y="21"/>
                </a:cubicBezTo>
                <a:cubicBezTo>
                  <a:pt x="90" y="8"/>
                  <a:pt x="74" y="0"/>
                  <a:pt x="56" y="0"/>
                </a:cubicBezTo>
                <a:cubicBezTo>
                  <a:pt x="25" y="0"/>
                  <a:pt x="0" y="25"/>
                  <a:pt x="0" y="55"/>
                </a:cubicBezTo>
                <a:cubicBezTo>
                  <a:pt x="0" y="70"/>
                  <a:pt x="6" y="84"/>
                  <a:pt x="16" y="94"/>
                </a:cubicBezTo>
                <a:cubicBezTo>
                  <a:pt x="95" y="173"/>
                  <a:pt x="95" y="173"/>
                  <a:pt x="95" y="173"/>
                </a:cubicBezTo>
                <a:cubicBezTo>
                  <a:pt x="100" y="179"/>
                  <a:pt x="100" y="179"/>
                  <a:pt x="100" y="179"/>
                </a:cubicBezTo>
                <a:cubicBezTo>
                  <a:pt x="106" y="173"/>
                  <a:pt x="106" y="173"/>
                  <a:pt x="106" y="173"/>
                </a:cubicBezTo>
                <a:cubicBezTo>
                  <a:pt x="183" y="96"/>
                  <a:pt x="183" y="96"/>
                  <a:pt x="183" y="96"/>
                </a:cubicBezTo>
                <a:cubicBezTo>
                  <a:pt x="194" y="85"/>
                  <a:pt x="200" y="71"/>
                  <a:pt x="200" y="55"/>
                </a:cubicBezTo>
                <a:cubicBezTo>
                  <a:pt x="200" y="25"/>
                  <a:pt x="175" y="0"/>
                  <a:pt x="145"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 name="Freeform 19"/>
          <p:cNvSpPr>
            <a:spLocks noEditPoints="1"/>
          </p:cNvSpPr>
          <p:nvPr/>
        </p:nvSpPr>
        <p:spPr bwMode="auto">
          <a:xfrm>
            <a:off x="6913370" y="1231615"/>
            <a:ext cx="829349" cy="371317"/>
          </a:xfrm>
          <a:custGeom>
            <a:avLst/>
            <a:gdLst>
              <a:gd name="T0" fmla="*/ 458883 w 240"/>
              <a:gd name="T1" fmla="*/ 0 h 108"/>
              <a:gd name="T2" fmla="*/ 325659 w 240"/>
              <a:gd name="T3" fmla="*/ 132912 h 108"/>
              <a:gd name="T4" fmla="*/ 389804 w 240"/>
              <a:gd name="T5" fmla="*/ 246132 h 108"/>
              <a:gd name="T6" fmla="*/ 204770 w 240"/>
              <a:gd name="T7" fmla="*/ 246132 h 108"/>
              <a:gd name="T8" fmla="*/ 266448 w 240"/>
              <a:gd name="T9" fmla="*/ 132912 h 108"/>
              <a:gd name="T10" fmla="*/ 133224 w 240"/>
              <a:gd name="T11" fmla="*/ 0 h 108"/>
              <a:gd name="T12" fmla="*/ 0 w 240"/>
              <a:gd name="T13" fmla="*/ 132912 h 108"/>
              <a:gd name="T14" fmla="*/ 133224 w 240"/>
              <a:gd name="T15" fmla="*/ 265823 h 108"/>
              <a:gd name="T16" fmla="*/ 458883 w 240"/>
              <a:gd name="T17" fmla="*/ 265823 h 108"/>
              <a:gd name="T18" fmla="*/ 592107 w 240"/>
              <a:gd name="T19" fmla="*/ 132912 h 108"/>
              <a:gd name="T20" fmla="*/ 458883 w 240"/>
              <a:gd name="T21" fmla="*/ 0 h 108"/>
              <a:gd name="T22" fmla="*/ 19737 w 240"/>
              <a:gd name="T23" fmla="*/ 132912 h 108"/>
              <a:gd name="T24" fmla="*/ 133224 w 240"/>
              <a:gd name="T25" fmla="*/ 19691 h 108"/>
              <a:gd name="T26" fmla="*/ 246711 w 240"/>
              <a:gd name="T27" fmla="*/ 132912 h 108"/>
              <a:gd name="T28" fmla="*/ 133224 w 240"/>
              <a:gd name="T29" fmla="*/ 246132 h 108"/>
              <a:gd name="T30" fmla="*/ 19737 w 240"/>
              <a:gd name="T31" fmla="*/ 132912 h 108"/>
              <a:gd name="T32" fmla="*/ 458883 w 240"/>
              <a:gd name="T33" fmla="*/ 246132 h 108"/>
              <a:gd name="T34" fmla="*/ 345396 w 240"/>
              <a:gd name="T35" fmla="*/ 132912 h 108"/>
              <a:gd name="T36" fmla="*/ 458883 w 240"/>
              <a:gd name="T37" fmla="*/ 19691 h 108"/>
              <a:gd name="T38" fmla="*/ 572370 w 240"/>
              <a:gd name="T39" fmla="*/ 132912 h 108"/>
              <a:gd name="T40" fmla="*/ 458883 w 240"/>
              <a:gd name="T41" fmla="*/ 246132 h 10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40" h="108">
                <a:moveTo>
                  <a:pt x="186" y="0"/>
                </a:moveTo>
                <a:cubicBezTo>
                  <a:pt x="157" y="0"/>
                  <a:pt x="132" y="24"/>
                  <a:pt x="132" y="54"/>
                </a:cubicBezTo>
                <a:cubicBezTo>
                  <a:pt x="132" y="74"/>
                  <a:pt x="143" y="91"/>
                  <a:pt x="158" y="100"/>
                </a:cubicBezTo>
                <a:cubicBezTo>
                  <a:pt x="83" y="100"/>
                  <a:pt x="83" y="100"/>
                  <a:pt x="83" y="100"/>
                </a:cubicBezTo>
                <a:cubicBezTo>
                  <a:pt x="98" y="91"/>
                  <a:pt x="108" y="74"/>
                  <a:pt x="108" y="54"/>
                </a:cubicBezTo>
                <a:cubicBezTo>
                  <a:pt x="108" y="24"/>
                  <a:pt x="84" y="0"/>
                  <a:pt x="54" y="0"/>
                </a:cubicBezTo>
                <a:cubicBezTo>
                  <a:pt x="25" y="0"/>
                  <a:pt x="0" y="24"/>
                  <a:pt x="0" y="54"/>
                </a:cubicBezTo>
                <a:cubicBezTo>
                  <a:pt x="0" y="84"/>
                  <a:pt x="25" y="108"/>
                  <a:pt x="54" y="108"/>
                </a:cubicBezTo>
                <a:cubicBezTo>
                  <a:pt x="186" y="108"/>
                  <a:pt x="186" y="108"/>
                  <a:pt x="186" y="108"/>
                </a:cubicBezTo>
                <a:cubicBezTo>
                  <a:pt x="216" y="108"/>
                  <a:pt x="240" y="84"/>
                  <a:pt x="240" y="54"/>
                </a:cubicBezTo>
                <a:cubicBezTo>
                  <a:pt x="240" y="24"/>
                  <a:pt x="216" y="0"/>
                  <a:pt x="186" y="0"/>
                </a:cubicBezTo>
                <a:moveTo>
                  <a:pt x="8" y="54"/>
                </a:moveTo>
                <a:cubicBezTo>
                  <a:pt x="8" y="29"/>
                  <a:pt x="29" y="8"/>
                  <a:pt x="54" y="8"/>
                </a:cubicBezTo>
                <a:cubicBezTo>
                  <a:pt x="80" y="8"/>
                  <a:pt x="100" y="29"/>
                  <a:pt x="100" y="54"/>
                </a:cubicBezTo>
                <a:cubicBezTo>
                  <a:pt x="100" y="80"/>
                  <a:pt x="80" y="100"/>
                  <a:pt x="54" y="100"/>
                </a:cubicBezTo>
                <a:cubicBezTo>
                  <a:pt x="29" y="100"/>
                  <a:pt x="8" y="80"/>
                  <a:pt x="8" y="54"/>
                </a:cubicBezTo>
                <a:moveTo>
                  <a:pt x="186" y="100"/>
                </a:moveTo>
                <a:cubicBezTo>
                  <a:pt x="161" y="100"/>
                  <a:pt x="140" y="80"/>
                  <a:pt x="140" y="54"/>
                </a:cubicBezTo>
                <a:cubicBezTo>
                  <a:pt x="140" y="29"/>
                  <a:pt x="161" y="8"/>
                  <a:pt x="186" y="8"/>
                </a:cubicBezTo>
                <a:cubicBezTo>
                  <a:pt x="212" y="8"/>
                  <a:pt x="232" y="29"/>
                  <a:pt x="232" y="54"/>
                </a:cubicBezTo>
                <a:cubicBezTo>
                  <a:pt x="232" y="80"/>
                  <a:pt x="212" y="100"/>
                  <a:pt x="186" y="10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 name="Freeform 20"/>
          <p:cNvSpPr>
            <a:spLocks noEditPoints="1"/>
          </p:cNvSpPr>
          <p:nvPr/>
        </p:nvSpPr>
        <p:spPr bwMode="auto">
          <a:xfrm>
            <a:off x="8376405" y="1140453"/>
            <a:ext cx="495830" cy="580323"/>
          </a:xfrm>
          <a:custGeom>
            <a:avLst/>
            <a:gdLst>
              <a:gd name="T0" fmla="*/ 19806 w 340"/>
              <a:gd name="T1" fmla="*/ 34401 h 398"/>
              <a:gd name="T2" fmla="*/ 317945 w 340"/>
              <a:gd name="T3" fmla="*/ 207446 h 398"/>
              <a:gd name="T4" fmla="*/ 19806 w 340"/>
              <a:gd name="T5" fmla="*/ 380491 h 398"/>
              <a:gd name="T6" fmla="*/ 19806 w 340"/>
              <a:gd name="T7" fmla="*/ 34401 h 398"/>
              <a:gd name="T8" fmla="*/ 0 w 340"/>
              <a:gd name="T9" fmla="*/ 0 h 398"/>
              <a:gd name="T10" fmla="*/ 0 w 340"/>
              <a:gd name="T11" fmla="*/ 414892 h 398"/>
              <a:gd name="T12" fmla="*/ 354430 w 340"/>
              <a:gd name="T13" fmla="*/ 207446 h 398"/>
              <a:gd name="T14" fmla="*/ 0 w 340"/>
              <a:gd name="T15" fmla="*/ 0 h 39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40" h="398">
                <a:moveTo>
                  <a:pt x="19" y="33"/>
                </a:moveTo>
                <a:lnTo>
                  <a:pt x="305" y="199"/>
                </a:lnTo>
                <a:lnTo>
                  <a:pt x="19" y="365"/>
                </a:lnTo>
                <a:lnTo>
                  <a:pt x="19" y="33"/>
                </a:lnTo>
                <a:close/>
                <a:moveTo>
                  <a:pt x="0" y="0"/>
                </a:moveTo>
                <a:lnTo>
                  <a:pt x="0" y="398"/>
                </a:lnTo>
                <a:lnTo>
                  <a:pt x="340" y="199"/>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44" name="组合 143"/>
          <p:cNvGrpSpPr/>
          <p:nvPr/>
        </p:nvGrpSpPr>
        <p:grpSpPr>
          <a:xfrm>
            <a:off x="9388706" y="1195737"/>
            <a:ext cx="772364" cy="442395"/>
            <a:chOff x="9028113" y="1128713"/>
            <a:chExt cx="839787" cy="481013"/>
          </a:xfrm>
          <a:solidFill>
            <a:schemeClr val="bg1"/>
          </a:solidFill>
        </p:grpSpPr>
        <p:sp>
          <p:nvSpPr>
            <p:cNvPr id="145" name="Freeform 21"/>
            <p:cNvSpPr>
              <a:spLocks noEditPoints="1"/>
            </p:cNvSpPr>
            <p:nvPr/>
          </p:nvSpPr>
          <p:spPr bwMode="auto">
            <a:xfrm>
              <a:off x="9448800" y="1128713"/>
              <a:ext cx="419100" cy="481013"/>
            </a:xfrm>
            <a:custGeom>
              <a:avLst/>
              <a:gdLst>
                <a:gd name="T0" fmla="*/ 0 w 264"/>
                <a:gd name="T1" fmla="*/ 151 h 303"/>
                <a:gd name="T2" fmla="*/ 264 w 264"/>
                <a:gd name="T3" fmla="*/ 303 h 303"/>
                <a:gd name="T4" fmla="*/ 264 w 264"/>
                <a:gd name="T5" fmla="*/ 0 h 303"/>
                <a:gd name="T6" fmla="*/ 0 w 264"/>
                <a:gd name="T7" fmla="*/ 151 h 303"/>
                <a:gd name="T8" fmla="*/ 245 w 264"/>
                <a:gd name="T9" fmla="*/ 270 h 303"/>
                <a:gd name="T10" fmla="*/ 37 w 264"/>
                <a:gd name="T11" fmla="*/ 151 h 303"/>
                <a:gd name="T12" fmla="*/ 245 w 264"/>
                <a:gd name="T13" fmla="*/ 33 h 303"/>
                <a:gd name="T14" fmla="*/ 245 w 264"/>
                <a:gd name="T15" fmla="*/ 270 h 3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4" h="303">
                  <a:moveTo>
                    <a:pt x="0" y="151"/>
                  </a:moveTo>
                  <a:lnTo>
                    <a:pt x="264" y="303"/>
                  </a:lnTo>
                  <a:lnTo>
                    <a:pt x="264" y="0"/>
                  </a:lnTo>
                  <a:lnTo>
                    <a:pt x="0" y="151"/>
                  </a:lnTo>
                  <a:close/>
                  <a:moveTo>
                    <a:pt x="245" y="270"/>
                  </a:moveTo>
                  <a:lnTo>
                    <a:pt x="37" y="151"/>
                  </a:lnTo>
                  <a:lnTo>
                    <a:pt x="245" y="33"/>
                  </a:lnTo>
                  <a:lnTo>
                    <a:pt x="245"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46" name="Freeform 22"/>
            <p:cNvSpPr>
              <a:spLocks noEditPoints="1"/>
            </p:cNvSpPr>
            <p:nvPr/>
          </p:nvSpPr>
          <p:spPr bwMode="auto">
            <a:xfrm>
              <a:off x="9028113" y="1128713"/>
              <a:ext cx="420688" cy="481013"/>
            </a:xfrm>
            <a:custGeom>
              <a:avLst/>
              <a:gdLst>
                <a:gd name="T0" fmla="*/ 0 w 265"/>
                <a:gd name="T1" fmla="*/ 151 h 303"/>
                <a:gd name="T2" fmla="*/ 265 w 265"/>
                <a:gd name="T3" fmla="*/ 303 h 303"/>
                <a:gd name="T4" fmla="*/ 265 w 265"/>
                <a:gd name="T5" fmla="*/ 151 h 303"/>
                <a:gd name="T6" fmla="*/ 265 w 265"/>
                <a:gd name="T7" fmla="*/ 0 h 303"/>
                <a:gd name="T8" fmla="*/ 0 w 265"/>
                <a:gd name="T9" fmla="*/ 151 h 303"/>
                <a:gd name="T10" fmla="*/ 246 w 265"/>
                <a:gd name="T11" fmla="*/ 270 h 303"/>
                <a:gd name="T12" fmla="*/ 38 w 265"/>
                <a:gd name="T13" fmla="*/ 151 h 303"/>
                <a:gd name="T14" fmla="*/ 246 w 265"/>
                <a:gd name="T15" fmla="*/ 33 h 303"/>
                <a:gd name="T16" fmla="*/ 246 w 265"/>
                <a:gd name="T17" fmla="*/ 27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5" h="303">
                  <a:moveTo>
                    <a:pt x="0" y="151"/>
                  </a:moveTo>
                  <a:lnTo>
                    <a:pt x="265" y="303"/>
                  </a:lnTo>
                  <a:lnTo>
                    <a:pt x="265" y="151"/>
                  </a:lnTo>
                  <a:lnTo>
                    <a:pt x="265" y="0"/>
                  </a:lnTo>
                  <a:lnTo>
                    <a:pt x="0" y="151"/>
                  </a:lnTo>
                  <a:close/>
                  <a:moveTo>
                    <a:pt x="246" y="270"/>
                  </a:moveTo>
                  <a:lnTo>
                    <a:pt x="38" y="151"/>
                  </a:lnTo>
                  <a:lnTo>
                    <a:pt x="246" y="33"/>
                  </a:lnTo>
                  <a:lnTo>
                    <a:pt x="246"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147" name="组合 146"/>
          <p:cNvGrpSpPr/>
          <p:nvPr/>
        </p:nvGrpSpPr>
        <p:grpSpPr>
          <a:xfrm>
            <a:off x="10676467" y="1223479"/>
            <a:ext cx="772364" cy="442395"/>
            <a:chOff x="10428288" y="1158875"/>
            <a:chExt cx="839787" cy="481013"/>
          </a:xfrm>
          <a:solidFill>
            <a:schemeClr val="bg1"/>
          </a:solidFill>
        </p:grpSpPr>
        <p:sp>
          <p:nvSpPr>
            <p:cNvPr id="148" name="Freeform 23"/>
            <p:cNvSpPr>
              <a:spLocks noEditPoints="1"/>
            </p:cNvSpPr>
            <p:nvPr/>
          </p:nvSpPr>
          <p:spPr bwMode="auto">
            <a:xfrm>
              <a:off x="10428288" y="1158875"/>
              <a:ext cx="420688" cy="481013"/>
            </a:xfrm>
            <a:custGeom>
              <a:avLst/>
              <a:gdLst>
                <a:gd name="T0" fmla="*/ 0 w 265"/>
                <a:gd name="T1" fmla="*/ 0 h 303"/>
                <a:gd name="T2" fmla="*/ 0 w 265"/>
                <a:gd name="T3" fmla="*/ 303 h 303"/>
                <a:gd name="T4" fmla="*/ 265 w 265"/>
                <a:gd name="T5" fmla="*/ 151 h 303"/>
                <a:gd name="T6" fmla="*/ 0 w 265"/>
                <a:gd name="T7" fmla="*/ 0 h 303"/>
                <a:gd name="T8" fmla="*/ 19 w 265"/>
                <a:gd name="T9" fmla="*/ 33 h 303"/>
                <a:gd name="T10" fmla="*/ 227 w 265"/>
                <a:gd name="T11" fmla="*/ 151 h 303"/>
                <a:gd name="T12" fmla="*/ 19 w 265"/>
                <a:gd name="T13" fmla="*/ 270 h 303"/>
                <a:gd name="T14" fmla="*/ 19 w 265"/>
                <a:gd name="T15" fmla="*/ 33 h 3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5" h="303">
                  <a:moveTo>
                    <a:pt x="0" y="0"/>
                  </a:moveTo>
                  <a:lnTo>
                    <a:pt x="0" y="303"/>
                  </a:lnTo>
                  <a:lnTo>
                    <a:pt x="265" y="151"/>
                  </a:lnTo>
                  <a:lnTo>
                    <a:pt x="0" y="0"/>
                  </a:lnTo>
                  <a:close/>
                  <a:moveTo>
                    <a:pt x="19" y="33"/>
                  </a:moveTo>
                  <a:lnTo>
                    <a:pt x="227" y="151"/>
                  </a:lnTo>
                  <a:lnTo>
                    <a:pt x="19" y="270"/>
                  </a:lnTo>
                  <a:lnTo>
                    <a:pt x="19"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49" name="Freeform 24"/>
            <p:cNvSpPr>
              <a:spLocks noEditPoints="1"/>
            </p:cNvSpPr>
            <p:nvPr/>
          </p:nvSpPr>
          <p:spPr bwMode="auto">
            <a:xfrm>
              <a:off x="10848975" y="1158875"/>
              <a:ext cx="419100" cy="481013"/>
            </a:xfrm>
            <a:custGeom>
              <a:avLst/>
              <a:gdLst>
                <a:gd name="T0" fmla="*/ 0 w 264"/>
                <a:gd name="T1" fmla="*/ 0 h 303"/>
                <a:gd name="T2" fmla="*/ 0 w 264"/>
                <a:gd name="T3" fmla="*/ 151 h 303"/>
                <a:gd name="T4" fmla="*/ 0 w 264"/>
                <a:gd name="T5" fmla="*/ 303 h 303"/>
                <a:gd name="T6" fmla="*/ 264 w 264"/>
                <a:gd name="T7" fmla="*/ 151 h 303"/>
                <a:gd name="T8" fmla="*/ 0 w 264"/>
                <a:gd name="T9" fmla="*/ 0 h 303"/>
                <a:gd name="T10" fmla="*/ 18 w 264"/>
                <a:gd name="T11" fmla="*/ 33 h 303"/>
                <a:gd name="T12" fmla="*/ 227 w 264"/>
                <a:gd name="T13" fmla="*/ 151 h 303"/>
                <a:gd name="T14" fmla="*/ 18 w 264"/>
                <a:gd name="T15" fmla="*/ 270 h 303"/>
                <a:gd name="T16" fmla="*/ 18 w 264"/>
                <a:gd name="T17" fmla="*/ 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303">
                  <a:moveTo>
                    <a:pt x="0" y="0"/>
                  </a:moveTo>
                  <a:lnTo>
                    <a:pt x="0" y="151"/>
                  </a:lnTo>
                  <a:lnTo>
                    <a:pt x="0" y="303"/>
                  </a:lnTo>
                  <a:lnTo>
                    <a:pt x="264" y="151"/>
                  </a:lnTo>
                  <a:lnTo>
                    <a:pt x="0" y="0"/>
                  </a:lnTo>
                  <a:close/>
                  <a:moveTo>
                    <a:pt x="18" y="33"/>
                  </a:moveTo>
                  <a:lnTo>
                    <a:pt x="227" y="151"/>
                  </a:lnTo>
                  <a:lnTo>
                    <a:pt x="18" y="270"/>
                  </a:lnTo>
                  <a:lnTo>
                    <a:pt x="18"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150" name="Freeform 25"/>
          <p:cNvSpPr>
            <a:spLocks noEditPoints="1"/>
          </p:cNvSpPr>
          <p:nvPr/>
        </p:nvSpPr>
        <p:spPr bwMode="auto">
          <a:xfrm>
            <a:off x="8209645" y="2514550"/>
            <a:ext cx="829351" cy="346859"/>
          </a:xfrm>
          <a:custGeom>
            <a:avLst/>
            <a:gdLst>
              <a:gd name="T0" fmla="*/ 577304 w 240"/>
              <a:gd name="T1" fmla="*/ 108706 h 100"/>
              <a:gd name="T2" fmla="*/ 572370 w 240"/>
              <a:gd name="T3" fmla="*/ 108706 h 100"/>
              <a:gd name="T4" fmla="*/ 449014 w 240"/>
              <a:gd name="T5" fmla="*/ 0 h 100"/>
              <a:gd name="T6" fmla="*/ 330593 w 240"/>
              <a:gd name="T7" fmla="*/ 96353 h 100"/>
              <a:gd name="T8" fmla="*/ 300988 w 240"/>
              <a:gd name="T9" fmla="*/ 81529 h 100"/>
              <a:gd name="T10" fmla="*/ 293586 w 240"/>
              <a:gd name="T11" fmla="*/ 81529 h 100"/>
              <a:gd name="T12" fmla="*/ 263981 w 240"/>
              <a:gd name="T13" fmla="*/ 96353 h 100"/>
              <a:gd name="T14" fmla="*/ 143093 w 240"/>
              <a:gd name="T15" fmla="*/ 0 h 100"/>
              <a:gd name="T16" fmla="*/ 22204 w 240"/>
              <a:gd name="T17" fmla="*/ 108706 h 100"/>
              <a:gd name="T18" fmla="*/ 14803 w 240"/>
              <a:gd name="T19" fmla="*/ 108706 h 100"/>
              <a:gd name="T20" fmla="*/ 0 w 240"/>
              <a:gd name="T21" fmla="*/ 123530 h 100"/>
              <a:gd name="T22" fmla="*/ 14803 w 240"/>
              <a:gd name="T23" fmla="*/ 138353 h 100"/>
              <a:gd name="T24" fmla="*/ 22204 w 240"/>
              <a:gd name="T25" fmla="*/ 138353 h 100"/>
              <a:gd name="T26" fmla="*/ 143093 w 240"/>
              <a:gd name="T27" fmla="*/ 247059 h 100"/>
              <a:gd name="T28" fmla="*/ 266448 w 240"/>
              <a:gd name="T29" fmla="*/ 123530 h 100"/>
              <a:gd name="T30" fmla="*/ 266448 w 240"/>
              <a:gd name="T31" fmla="*/ 116118 h 100"/>
              <a:gd name="T32" fmla="*/ 296054 w 240"/>
              <a:gd name="T33" fmla="*/ 101294 h 100"/>
              <a:gd name="T34" fmla="*/ 328126 w 240"/>
              <a:gd name="T35" fmla="*/ 116118 h 100"/>
              <a:gd name="T36" fmla="*/ 325659 w 240"/>
              <a:gd name="T37" fmla="*/ 123530 h 100"/>
              <a:gd name="T38" fmla="*/ 449014 w 240"/>
              <a:gd name="T39" fmla="*/ 247059 h 100"/>
              <a:gd name="T40" fmla="*/ 572370 w 240"/>
              <a:gd name="T41" fmla="*/ 138353 h 100"/>
              <a:gd name="T42" fmla="*/ 577304 w 240"/>
              <a:gd name="T43" fmla="*/ 138353 h 100"/>
              <a:gd name="T44" fmla="*/ 592107 w 240"/>
              <a:gd name="T45" fmla="*/ 123530 h 100"/>
              <a:gd name="T46" fmla="*/ 577304 w 240"/>
              <a:gd name="T47" fmla="*/ 108706 h 100"/>
              <a:gd name="T48" fmla="*/ 143093 w 240"/>
              <a:gd name="T49" fmla="*/ 227294 h 100"/>
              <a:gd name="T50" fmla="*/ 39474 w 240"/>
              <a:gd name="T51" fmla="*/ 123530 h 100"/>
              <a:gd name="T52" fmla="*/ 143093 w 240"/>
              <a:gd name="T53" fmla="*/ 19765 h 100"/>
              <a:gd name="T54" fmla="*/ 246711 w 240"/>
              <a:gd name="T55" fmla="*/ 123530 h 100"/>
              <a:gd name="T56" fmla="*/ 143093 w 240"/>
              <a:gd name="T57" fmla="*/ 227294 h 100"/>
              <a:gd name="T58" fmla="*/ 449014 w 240"/>
              <a:gd name="T59" fmla="*/ 227294 h 100"/>
              <a:gd name="T60" fmla="*/ 345396 w 240"/>
              <a:gd name="T61" fmla="*/ 123530 h 100"/>
              <a:gd name="T62" fmla="*/ 449014 w 240"/>
              <a:gd name="T63" fmla="*/ 19765 h 100"/>
              <a:gd name="T64" fmla="*/ 552633 w 240"/>
              <a:gd name="T65" fmla="*/ 123530 h 100"/>
              <a:gd name="T66" fmla="*/ 449014 w 240"/>
              <a:gd name="T67" fmla="*/ 227294 h 1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40" h="100">
                <a:moveTo>
                  <a:pt x="234" y="44"/>
                </a:moveTo>
                <a:cubicBezTo>
                  <a:pt x="232" y="44"/>
                  <a:pt x="232" y="44"/>
                  <a:pt x="232" y="44"/>
                </a:cubicBezTo>
                <a:cubicBezTo>
                  <a:pt x="229" y="19"/>
                  <a:pt x="208" y="0"/>
                  <a:pt x="182" y="0"/>
                </a:cubicBezTo>
                <a:cubicBezTo>
                  <a:pt x="159" y="0"/>
                  <a:pt x="139" y="16"/>
                  <a:pt x="134" y="39"/>
                </a:cubicBezTo>
                <a:cubicBezTo>
                  <a:pt x="122" y="33"/>
                  <a:pt x="122" y="33"/>
                  <a:pt x="122" y="33"/>
                </a:cubicBezTo>
                <a:cubicBezTo>
                  <a:pt x="121" y="32"/>
                  <a:pt x="120" y="32"/>
                  <a:pt x="119" y="33"/>
                </a:cubicBezTo>
                <a:cubicBezTo>
                  <a:pt x="107" y="39"/>
                  <a:pt x="107" y="39"/>
                  <a:pt x="107" y="39"/>
                </a:cubicBezTo>
                <a:cubicBezTo>
                  <a:pt x="102" y="16"/>
                  <a:pt x="82" y="0"/>
                  <a:pt x="58" y="0"/>
                </a:cubicBezTo>
                <a:cubicBezTo>
                  <a:pt x="33" y="0"/>
                  <a:pt x="12" y="19"/>
                  <a:pt x="9" y="44"/>
                </a:cubicBezTo>
                <a:cubicBezTo>
                  <a:pt x="6" y="44"/>
                  <a:pt x="6" y="44"/>
                  <a:pt x="6" y="44"/>
                </a:cubicBezTo>
                <a:cubicBezTo>
                  <a:pt x="3" y="44"/>
                  <a:pt x="0" y="47"/>
                  <a:pt x="0" y="50"/>
                </a:cubicBezTo>
                <a:cubicBezTo>
                  <a:pt x="0" y="53"/>
                  <a:pt x="3" y="56"/>
                  <a:pt x="6" y="56"/>
                </a:cubicBezTo>
                <a:cubicBezTo>
                  <a:pt x="9" y="56"/>
                  <a:pt x="9" y="56"/>
                  <a:pt x="9" y="56"/>
                </a:cubicBezTo>
                <a:cubicBezTo>
                  <a:pt x="12" y="81"/>
                  <a:pt x="33" y="100"/>
                  <a:pt x="58" y="100"/>
                </a:cubicBezTo>
                <a:cubicBezTo>
                  <a:pt x="86" y="100"/>
                  <a:pt x="108" y="77"/>
                  <a:pt x="108" y="50"/>
                </a:cubicBezTo>
                <a:cubicBezTo>
                  <a:pt x="108" y="49"/>
                  <a:pt x="108" y="48"/>
                  <a:pt x="108" y="47"/>
                </a:cubicBezTo>
                <a:cubicBezTo>
                  <a:pt x="120" y="41"/>
                  <a:pt x="120" y="41"/>
                  <a:pt x="120" y="41"/>
                </a:cubicBezTo>
                <a:cubicBezTo>
                  <a:pt x="133" y="47"/>
                  <a:pt x="133" y="47"/>
                  <a:pt x="133" y="47"/>
                </a:cubicBezTo>
                <a:cubicBezTo>
                  <a:pt x="133" y="48"/>
                  <a:pt x="132" y="49"/>
                  <a:pt x="132" y="50"/>
                </a:cubicBezTo>
                <a:cubicBezTo>
                  <a:pt x="132" y="77"/>
                  <a:pt x="155" y="100"/>
                  <a:pt x="182" y="100"/>
                </a:cubicBezTo>
                <a:cubicBezTo>
                  <a:pt x="208" y="100"/>
                  <a:pt x="229" y="81"/>
                  <a:pt x="232" y="56"/>
                </a:cubicBezTo>
                <a:cubicBezTo>
                  <a:pt x="234" y="56"/>
                  <a:pt x="234" y="56"/>
                  <a:pt x="234" y="56"/>
                </a:cubicBezTo>
                <a:cubicBezTo>
                  <a:pt x="238" y="56"/>
                  <a:pt x="240" y="53"/>
                  <a:pt x="240" y="50"/>
                </a:cubicBezTo>
                <a:cubicBezTo>
                  <a:pt x="240" y="47"/>
                  <a:pt x="238" y="44"/>
                  <a:pt x="234" y="44"/>
                </a:cubicBezTo>
                <a:moveTo>
                  <a:pt x="58" y="92"/>
                </a:moveTo>
                <a:cubicBezTo>
                  <a:pt x="35" y="92"/>
                  <a:pt x="16" y="73"/>
                  <a:pt x="16" y="50"/>
                </a:cubicBezTo>
                <a:cubicBezTo>
                  <a:pt x="16" y="27"/>
                  <a:pt x="35" y="8"/>
                  <a:pt x="58" y="8"/>
                </a:cubicBezTo>
                <a:cubicBezTo>
                  <a:pt x="82" y="8"/>
                  <a:pt x="100" y="27"/>
                  <a:pt x="100" y="50"/>
                </a:cubicBezTo>
                <a:cubicBezTo>
                  <a:pt x="100" y="73"/>
                  <a:pt x="82" y="92"/>
                  <a:pt x="58" y="92"/>
                </a:cubicBezTo>
                <a:moveTo>
                  <a:pt x="182" y="92"/>
                </a:moveTo>
                <a:cubicBezTo>
                  <a:pt x="159" y="92"/>
                  <a:pt x="140" y="73"/>
                  <a:pt x="140" y="50"/>
                </a:cubicBezTo>
                <a:cubicBezTo>
                  <a:pt x="140" y="27"/>
                  <a:pt x="159" y="8"/>
                  <a:pt x="182" y="8"/>
                </a:cubicBezTo>
                <a:cubicBezTo>
                  <a:pt x="206" y="8"/>
                  <a:pt x="224" y="27"/>
                  <a:pt x="224" y="50"/>
                </a:cubicBezTo>
                <a:cubicBezTo>
                  <a:pt x="224" y="73"/>
                  <a:pt x="206" y="92"/>
                  <a:pt x="182" y="9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51" name="组合 150"/>
          <p:cNvGrpSpPr/>
          <p:nvPr/>
        </p:nvGrpSpPr>
        <p:grpSpPr>
          <a:xfrm>
            <a:off x="1993565" y="2357936"/>
            <a:ext cx="690603" cy="690603"/>
            <a:chOff x="987425" y="2392363"/>
            <a:chExt cx="750888" cy="750888"/>
          </a:xfrm>
          <a:solidFill>
            <a:schemeClr val="bg1"/>
          </a:solidFill>
        </p:grpSpPr>
        <p:sp>
          <p:nvSpPr>
            <p:cNvPr id="152" name="Freeform 26"/>
            <p:cNvSpPr>
              <a:spLocks noEditPoints="1"/>
            </p:cNvSpPr>
            <p:nvPr/>
          </p:nvSpPr>
          <p:spPr bwMode="auto">
            <a:xfrm>
              <a:off x="1227138" y="2590800"/>
              <a:ext cx="225425" cy="354013"/>
            </a:xfrm>
            <a:custGeom>
              <a:avLst/>
              <a:gdLst>
                <a:gd name="T0" fmla="*/ 0 w 142"/>
                <a:gd name="T1" fmla="*/ 64 h 223"/>
                <a:gd name="T2" fmla="*/ 0 w 142"/>
                <a:gd name="T3" fmla="*/ 159 h 223"/>
                <a:gd name="T4" fmla="*/ 78 w 142"/>
                <a:gd name="T5" fmla="*/ 159 h 223"/>
                <a:gd name="T6" fmla="*/ 142 w 142"/>
                <a:gd name="T7" fmla="*/ 223 h 223"/>
                <a:gd name="T8" fmla="*/ 142 w 142"/>
                <a:gd name="T9" fmla="*/ 0 h 223"/>
                <a:gd name="T10" fmla="*/ 78 w 142"/>
                <a:gd name="T11" fmla="*/ 64 h 223"/>
                <a:gd name="T12" fmla="*/ 0 w 142"/>
                <a:gd name="T13" fmla="*/ 64 h 223"/>
                <a:gd name="T14" fmla="*/ 90 w 142"/>
                <a:gd name="T15" fmla="*/ 78 h 223"/>
                <a:gd name="T16" fmla="*/ 123 w 142"/>
                <a:gd name="T17" fmla="*/ 45 h 223"/>
                <a:gd name="T18" fmla="*/ 123 w 142"/>
                <a:gd name="T19" fmla="*/ 178 h 223"/>
                <a:gd name="T20" fmla="*/ 90 w 142"/>
                <a:gd name="T21" fmla="*/ 144 h 223"/>
                <a:gd name="T22" fmla="*/ 85 w 142"/>
                <a:gd name="T23" fmla="*/ 140 h 223"/>
                <a:gd name="T24" fmla="*/ 78 w 142"/>
                <a:gd name="T25" fmla="*/ 140 h 223"/>
                <a:gd name="T26" fmla="*/ 19 w 142"/>
                <a:gd name="T27" fmla="*/ 140 h 223"/>
                <a:gd name="T28" fmla="*/ 19 w 142"/>
                <a:gd name="T29" fmla="*/ 83 h 223"/>
                <a:gd name="T30" fmla="*/ 78 w 142"/>
                <a:gd name="T31" fmla="*/ 83 h 223"/>
                <a:gd name="T32" fmla="*/ 85 w 142"/>
                <a:gd name="T33" fmla="*/ 83 h 223"/>
                <a:gd name="T34" fmla="*/ 90 w 142"/>
                <a:gd name="T35" fmla="*/ 7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223">
                  <a:moveTo>
                    <a:pt x="0" y="64"/>
                  </a:moveTo>
                  <a:lnTo>
                    <a:pt x="0" y="159"/>
                  </a:lnTo>
                  <a:lnTo>
                    <a:pt x="78" y="159"/>
                  </a:lnTo>
                  <a:lnTo>
                    <a:pt x="142" y="223"/>
                  </a:lnTo>
                  <a:lnTo>
                    <a:pt x="142" y="0"/>
                  </a:lnTo>
                  <a:lnTo>
                    <a:pt x="78" y="64"/>
                  </a:lnTo>
                  <a:lnTo>
                    <a:pt x="0" y="64"/>
                  </a:lnTo>
                  <a:close/>
                  <a:moveTo>
                    <a:pt x="90" y="78"/>
                  </a:moveTo>
                  <a:lnTo>
                    <a:pt x="123" y="45"/>
                  </a:lnTo>
                  <a:lnTo>
                    <a:pt x="123" y="178"/>
                  </a:lnTo>
                  <a:lnTo>
                    <a:pt x="90" y="144"/>
                  </a:lnTo>
                  <a:lnTo>
                    <a:pt x="85" y="140"/>
                  </a:lnTo>
                  <a:lnTo>
                    <a:pt x="78" y="140"/>
                  </a:lnTo>
                  <a:lnTo>
                    <a:pt x="19" y="140"/>
                  </a:lnTo>
                  <a:lnTo>
                    <a:pt x="19" y="83"/>
                  </a:lnTo>
                  <a:lnTo>
                    <a:pt x="78" y="83"/>
                  </a:lnTo>
                  <a:lnTo>
                    <a:pt x="85" y="83"/>
                  </a:lnTo>
                  <a:lnTo>
                    <a:pt x="9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53" name="Freeform 27"/>
            <p:cNvSpPr>
              <a:spLocks/>
            </p:cNvSpPr>
            <p:nvPr/>
          </p:nvSpPr>
          <p:spPr bwMode="auto">
            <a:xfrm>
              <a:off x="1639888" y="2541588"/>
              <a:ext cx="98425" cy="450850"/>
            </a:xfrm>
            <a:custGeom>
              <a:avLst/>
              <a:gdLst>
                <a:gd name="T0" fmla="*/ 6 w 26"/>
                <a:gd name="T1" fmla="*/ 0 h 120"/>
                <a:gd name="T2" fmla="*/ 0 w 26"/>
                <a:gd name="T3" fmla="*/ 5 h 120"/>
                <a:gd name="T4" fmla="*/ 18 w 26"/>
                <a:gd name="T5" fmla="*/ 60 h 120"/>
                <a:gd name="T6" fmla="*/ 0 w 26"/>
                <a:gd name="T7" fmla="*/ 115 h 120"/>
                <a:gd name="T8" fmla="*/ 6 w 26"/>
                <a:gd name="T9" fmla="*/ 120 h 120"/>
                <a:gd name="T10" fmla="*/ 26 w 26"/>
                <a:gd name="T11" fmla="*/ 60 h 120"/>
                <a:gd name="T12" fmla="*/ 6 w 26"/>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26" h="120">
                  <a:moveTo>
                    <a:pt x="6" y="0"/>
                  </a:moveTo>
                  <a:cubicBezTo>
                    <a:pt x="0" y="5"/>
                    <a:pt x="0" y="5"/>
                    <a:pt x="0" y="5"/>
                  </a:cubicBezTo>
                  <a:cubicBezTo>
                    <a:pt x="11" y="20"/>
                    <a:pt x="18" y="39"/>
                    <a:pt x="18" y="60"/>
                  </a:cubicBezTo>
                  <a:cubicBezTo>
                    <a:pt x="18" y="80"/>
                    <a:pt x="11" y="99"/>
                    <a:pt x="0" y="115"/>
                  </a:cubicBezTo>
                  <a:cubicBezTo>
                    <a:pt x="6" y="120"/>
                    <a:pt x="6" y="120"/>
                    <a:pt x="6" y="120"/>
                  </a:cubicBezTo>
                  <a:cubicBezTo>
                    <a:pt x="19" y="103"/>
                    <a:pt x="26" y="82"/>
                    <a:pt x="26" y="60"/>
                  </a:cubicBezTo>
                  <a:cubicBezTo>
                    <a:pt x="26" y="37"/>
                    <a:pt x="19" y="17"/>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54" name="Freeform 28"/>
            <p:cNvSpPr>
              <a:spLocks/>
            </p:cNvSpPr>
            <p:nvPr/>
          </p:nvSpPr>
          <p:spPr bwMode="auto">
            <a:xfrm>
              <a:off x="1565275" y="2598738"/>
              <a:ext cx="82550" cy="338138"/>
            </a:xfrm>
            <a:custGeom>
              <a:avLst/>
              <a:gdLst>
                <a:gd name="T0" fmla="*/ 7 w 22"/>
                <a:gd name="T1" fmla="*/ 90 h 90"/>
                <a:gd name="T2" fmla="*/ 22 w 22"/>
                <a:gd name="T3" fmla="*/ 45 h 90"/>
                <a:gd name="T4" fmla="*/ 7 w 22"/>
                <a:gd name="T5" fmla="*/ 0 h 90"/>
                <a:gd name="T6" fmla="*/ 0 w 22"/>
                <a:gd name="T7" fmla="*/ 4 h 90"/>
                <a:gd name="T8" fmla="*/ 14 w 22"/>
                <a:gd name="T9" fmla="*/ 45 h 90"/>
                <a:gd name="T10" fmla="*/ 0 w 22"/>
                <a:gd name="T11" fmla="*/ 85 h 90"/>
                <a:gd name="T12" fmla="*/ 7 w 22"/>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22" h="90">
                  <a:moveTo>
                    <a:pt x="7" y="90"/>
                  </a:moveTo>
                  <a:cubicBezTo>
                    <a:pt x="16" y="78"/>
                    <a:pt x="22" y="62"/>
                    <a:pt x="22" y="45"/>
                  </a:cubicBezTo>
                  <a:cubicBezTo>
                    <a:pt x="22" y="28"/>
                    <a:pt x="16" y="12"/>
                    <a:pt x="7" y="0"/>
                  </a:cubicBezTo>
                  <a:cubicBezTo>
                    <a:pt x="0" y="4"/>
                    <a:pt x="0" y="4"/>
                    <a:pt x="0" y="4"/>
                  </a:cubicBezTo>
                  <a:cubicBezTo>
                    <a:pt x="9" y="16"/>
                    <a:pt x="14" y="30"/>
                    <a:pt x="14" y="45"/>
                  </a:cubicBezTo>
                  <a:cubicBezTo>
                    <a:pt x="14" y="60"/>
                    <a:pt x="9" y="74"/>
                    <a:pt x="0" y="85"/>
                  </a:cubicBezTo>
                  <a:lnTo>
                    <a:pt x="7"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55" name="Freeform 29"/>
            <p:cNvSpPr>
              <a:spLocks/>
            </p:cNvSpPr>
            <p:nvPr/>
          </p:nvSpPr>
          <p:spPr bwMode="auto">
            <a:xfrm>
              <a:off x="1493838" y="2651125"/>
              <a:ext cx="63500" cy="233363"/>
            </a:xfrm>
            <a:custGeom>
              <a:avLst/>
              <a:gdLst>
                <a:gd name="T0" fmla="*/ 7 w 17"/>
                <a:gd name="T1" fmla="*/ 62 h 62"/>
                <a:gd name="T2" fmla="*/ 17 w 17"/>
                <a:gd name="T3" fmla="*/ 31 h 62"/>
                <a:gd name="T4" fmla="*/ 7 w 17"/>
                <a:gd name="T5" fmla="*/ 0 h 62"/>
                <a:gd name="T6" fmla="*/ 0 w 17"/>
                <a:gd name="T7" fmla="*/ 5 h 62"/>
                <a:gd name="T8" fmla="*/ 9 w 17"/>
                <a:gd name="T9" fmla="*/ 31 h 62"/>
                <a:gd name="T10" fmla="*/ 0 w 17"/>
                <a:gd name="T11" fmla="*/ 57 h 62"/>
                <a:gd name="T12" fmla="*/ 7 w 17"/>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17" h="62">
                  <a:moveTo>
                    <a:pt x="7" y="62"/>
                  </a:moveTo>
                  <a:cubicBezTo>
                    <a:pt x="13" y="53"/>
                    <a:pt x="17" y="42"/>
                    <a:pt x="17" y="31"/>
                  </a:cubicBezTo>
                  <a:cubicBezTo>
                    <a:pt x="17" y="19"/>
                    <a:pt x="13" y="9"/>
                    <a:pt x="7" y="0"/>
                  </a:cubicBezTo>
                  <a:cubicBezTo>
                    <a:pt x="0" y="5"/>
                    <a:pt x="0" y="5"/>
                    <a:pt x="0" y="5"/>
                  </a:cubicBezTo>
                  <a:cubicBezTo>
                    <a:pt x="6" y="12"/>
                    <a:pt x="9" y="21"/>
                    <a:pt x="9" y="31"/>
                  </a:cubicBezTo>
                  <a:cubicBezTo>
                    <a:pt x="9" y="41"/>
                    <a:pt x="6" y="50"/>
                    <a:pt x="0" y="57"/>
                  </a:cubicBezTo>
                  <a:lnTo>
                    <a:pt x="7"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56" name="Freeform 30"/>
            <p:cNvSpPr>
              <a:spLocks/>
            </p:cNvSpPr>
            <p:nvPr/>
          </p:nvSpPr>
          <p:spPr bwMode="auto">
            <a:xfrm>
              <a:off x="987425" y="2392363"/>
              <a:ext cx="638175" cy="750888"/>
            </a:xfrm>
            <a:custGeom>
              <a:avLst/>
              <a:gdLst>
                <a:gd name="T0" fmla="*/ 100 w 170"/>
                <a:gd name="T1" fmla="*/ 192 h 200"/>
                <a:gd name="T2" fmla="*/ 8 w 170"/>
                <a:gd name="T3" fmla="*/ 100 h 200"/>
                <a:gd name="T4" fmla="*/ 100 w 170"/>
                <a:gd name="T5" fmla="*/ 8 h 200"/>
                <a:gd name="T6" fmla="*/ 165 w 170"/>
                <a:gd name="T7" fmla="*/ 35 h 200"/>
                <a:gd name="T8" fmla="*/ 170 w 170"/>
                <a:gd name="T9" fmla="*/ 29 h 200"/>
                <a:gd name="T10" fmla="*/ 100 w 170"/>
                <a:gd name="T11" fmla="*/ 0 h 200"/>
                <a:gd name="T12" fmla="*/ 0 w 170"/>
                <a:gd name="T13" fmla="*/ 100 h 200"/>
                <a:gd name="T14" fmla="*/ 100 w 170"/>
                <a:gd name="T15" fmla="*/ 200 h 200"/>
                <a:gd name="T16" fmla="*/ 170 w 170"/>
                <a:gd name="T17" fmla="*/ 171 h 200"/>
                <a:gd name="T18" fmla="*/ 165 w 170"/>
                <a:gd name="T19" fmla="*/ 165 h 200"/>
                <a:gd name="T20" fmla="*/ 100 w 170"/>
                <a:gd name="T21"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 h="200">
                  <a:moveTo>
                    <a:pt x="100" y="192"/>
                  </a:moveTo>
                  <a:cubicBezTo>
                    <a:pt x="49" y="192"/>
                    <a:pt x="8" y="151"/>
                    <a:pt x="8" y="100"/>
                  </a:cubicBezTo>
                  <a:cubicBezTo>
                    <a:pt x="8" y="49"/>
                    <a:pt x="49" y="8"/>
                    <a:pt x="100" y="8"/>
                  </a:cubicBezTo>
                  <a:cubicBezTo>
                    <a:pt x="125" y="8"/>
                    <a:pt x="148" y="18"/>
                    <a:pt x="165" y="35"/>
                  </a:cubicBezTo>
                  <a:cubicBezTo>
                    <a:pt x="170" y="29"/>
                    <a:pt x="170" y="29"/>
                    <a:pt x="170" y="29"/>
                  </a:cubicBezTo>
                  <a:cubicBezTo>
                    <a:pt x="152" y="11"/>
                    <a:pt x="127" y="0"/>
                    <a:pt x="100" y="0"/>
                  </a:cubicBezTo>
                  <a:cubicBezTo>
                    <a:pt x="45" y="0"/>
                    <a:pt x="0" y="45"/>
                    <a:pt x="0" y="100"/>
                  </a:cubicBezTo>
                  <a:cubicBezTo>
                    <a:pt x="0" y="155"/>
                    <a:pt x="45" y="200"/>
                    <a:pt x="100" y="200"/>
                  </a:cubicBezTo>
                  <a:cubicBezTo>
                    <a:pt x="127" y="200"/>
                    <a:pt x="152" y="189"/>
                    <a:pt x="170" y="171"/>
                  </a:cubicBezTo>
                  <a:cubicBezTo>
                    <a:pt x="165" y="165"/>
                    <a:pt x="165" y="165"/>
                    <a:pt x="165" y="165"/>
                  </a:cubicBezTo>
                  <a:cubicBezTo>
                    <a:pt x="148" y="182"/>
                    <a:pt x="125" y="192"/>
                    <a:pt x="100" y="19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157" name="组合 156"/>
          <p:cNvGrpSpPr/>
          <p:nvPr/>
        </p:nvGrpSpPr>
        <p:grpSpPr>
          <a:xfrm>
            <a:off x="3266726" y="2357936"/>
            <a:ext cx="690603" cy="690603"/>
            <a:chOff x="2371725" y="2392363"/>
            <a:chExt cx="750888" cy="750888"/>
          </a:xfrm>
          <a:solidFill>
            <a:schemeClr val="bg1"/>
          </a:solidFill>
        </p:grpSpPr>
        <p:sp>
          <p:nvSpPr>
            <p:cNvPr id="158" name="Freeform 31"/>
            <p:cNvSpPr>
              <a:spLocks noEditPoints="1"/>
            </p:cNvSpPr>
            <p:nvPr/>
          </p:nvSpPr>
          <p:spPr bwMode="auto">
            <a:xfrm>
              <a:off x="2613025" y="2590800"/>
              <a:ext cx="225425" cy="354013"/>
            </a:xfrm>
            <a:custGeom>
              <a:avLst/>
              <a:gdLst>
                <a:gd name="T0" fmla="*/ 0 w 142"/>
                <a:gd name="T1" fmla="*/ 64 h 223"/>
                <a:gd name="T2" fmla="*/ 0 w 142"/>
                <a:gd name="T3" fmla="*/ 159 h 223"/>
                <a:gd name="T4" fmla="*/ 75 w 142"/>
                <a:gd name="T5" fmla="*/ 159 h 223"/>
                <a:gd name="T6" fmla="*/ 142 w 142"/>
                <a:gd name="T7" fmla="*/ 223 h 223"/>
                <a:gd name="T8" fmla="*/ 142 w 142"/>
                <a:gd name="T9" fmla="*/ 0 h 223"/>
                <a:gd name="T10" fmla="*/ 75 w 142"/>
                <a:gd name="T11" fmla="*/ 64 h 223"/>
                <a:gd name="T12" fmla="*/ 0 w 142"/>
                <a:gd name="T13" fmla="*/ 64 h 223"/>
                <a:gd name="T14" fmla="*/ 90 w 142"/>
                <a:gd name="T15" fmla="*/ 78 h 223"/>
                <a:gd name="T16" fmla="*/ 123 w 142"/>
                <a:gd name="T17" fmla="*/ 45 h 223"/>
                <a:gd name="T18" fmla="*/ 123 w 142"/>
                <a:gd name="T19" fmla="*/ 178 h 223"/>
                <a:gd name="T20" fmla="*/ 90 w 142"/>
                <a:gd name="T21" fmla="*/ 144 h 223"/>
                <a:gd name="T22" fmla="*/ 85 w 142"/>
                <a:gd name="T23" fmla="*/ 140 h 223"/>
                <a:gd name="T24" fmla="*/ 75 w 142"/>
                <a:gd name="T25" fmla="*/ 140 h 223"/>
                <a:gd name="T26" fmla="*/ 19 w 142"/>
                <a:gd name="T27" fmla="*/ 140 h 223"/>
                <a:gd name="T28" fmla="*/ 19 w 142"/>
                <a:gd name="T29" fmla="*/ 83 h 223"/>
                <a:gd name="T30" fmla="*/ 75 w 142"/>
                <a:gd name="T31" fmla="*/ 83 h 223"/>
                <a:gd name="T32" fmla="*/ 85 w 142"/>
                <a:gd name="T33" fmla="*/ 83 h 223"/>
                <a:gd name="T34" fmla="*/ 90 w 142"/>
                <a:gd name="T35" fmla="*/ 7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223">
                  <a:moveTo>
                    <a:pt x="0" y="64"/>
                  </a:moveTo>
                  <a:lnTo>
                    <a:pt x="0" y="159"/>
                  </a:lnTo>
                  <a:lnTo>
                    <a:pt x="75" y="159"/>
                  </a:lnTo>
                  <a:lnTo>
                    <a:pt x="142" y="223"/>
                  </a:lnTo>
                  <a:lnTo>
                    <a:pt x="142" y="0"/>
                  </a:lnTo>
                  <a:lnTo>
                    <a:pt x="75" y="64"/>
                  </a:lnTo>
                  <a:lnTo>
                    <a:pt x="0" y="64"/>
                  </a:lnTo>
                  <a:close/>
                  <a:moveTo>
                    <a:pt x="90" y="78"/>
                  </a:moveTo>
                  <a:lnTo>
                    <a:pt x="123" y="45"/>
                  </a:lnTo>
                  <a:lnTo>
                    <a:pt x="123" y="178"/>
                  </a:lnTo>
                  <a:lnTo>
                    <a:pt x="90" y="144"/>
                  </a:lnTo>
                  <a:lnTo>
                    <a:pt x="85" y="140"/>
                  </a:lnTo>
                  <a:lnTo>
                    <a:pt x="75" y="140"/>
                  </a:lnTo>
                  <a:lnTo>
                    <a:pt x="19" y="140"/>
                  </a:lnTo>
                  <a:lnTo>
                    <a:pt x="19" y="83"/>
                  </a:lnTo>
                  <a:lnTo>
                    <a:pt x="75" y="83"/>
                  </a:lnTo>
                  <a:lnTo>
                    <a:pt x="85" y="83"/>
                  </a:lnTo>
                  <a:lnTo>
                    <a:pt x="9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59" name="Freeform 32"/>
            <p:cNvSpPr>
              <a:spLocks noEditPoints="1"/>
            </p:cNvSpPr>
            <p:nvPr/>
          </p:nvSpPr>
          <p:spPr bwMode="auto">
            <a:xfrm>
              <a:off x="2371725" y="2392363"/>
              <a:ext cx="750888" cy="750888"/>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4" y="0"/>
                    <a:pt x="0" y="45"/>
                    <a:pt x="0" y="100"/>
                  </a:cubicBezTo>
                  <a:cubicBezTo>
                    <a:pt x="0" y="155"/>
                    <a:pt x="44" y="200"/>
                    <a:pt x="100" y="200"/>
                  </a:cubicBezTo>
                  <a:cubicBezTo>
                    <a:pt x="155" y="200"/>
                    <a:pt x="200" y="155"/>
                    <a:pt x="200" y="100"/>
                  </a:cubicBezTo>
                  <a:cubicBezTo>
                    <a:pt x="200" y="45"/>
                    <a:pt x="155" y="0"/>
                    <a:pt x="100" y="0"/>
                  </a:cubicBezTo>
                  <a:moveTo>
                    <a:pt x="100" y="192"/>
                  </a:moveTo>
                  <a:cubicBezTo>
                    <a:pt x="49" y="192"/>
                    <a:pt x="8" y="151"/>
                    <a:pt x="8" y="100"/>
                  </a:cubicBezTo>
                  <a:cubicBezTo>
                    <a:pt x="8" y="49"/>
                    <a:pt x="49" y="8"/>
                    <a:pt x="100" y="8"/>
                  </a:cubicBezTo>
                  <a:cubicBezTo>
                    <a:pt x="150" y="8"/>
                    <a:pt x="192" y="49"/>
                    <a:pt x="192" y="100"/>
                  </a:cubicBezTo>
                  <a:cubicBezTo>
                    <a:pt x="192" y="151"/>
                    <a:pt x="150" y="192"/>
                    <a:pt x="100" y="19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160" name="Freeform 33"/>
          <p:cNvSpPr>
            <a:spLocks noEditPoints="1"/>
          </p:cNvSpPr>
          <p:nvPr/>
        </p:nvSpPr>
        <p:spPr bwMode="auto">
          <a:xfrm>
            <a:off x="5752725" y="2412271"/>
            <a:ext cx="662591" cy="580323"/>
          </a:xfrm>
          <a:custGeom>
            <a:avLst/>
            <a:gdLst>
              <a:gd name="T0" fmla="*/ 473268 w 454"/>
              <a:gd name="T1" fmla="*/ 0 h 398"/>
              <a:gd name="T2" fmla="*/ 0 w 454"/>
              <a:gd name="T3" fmla="*/ 0 h 398"/>
              <a:gd name="T4" fmla="*/ 0 w 454"/>
              <a:gd name="T5" fmla="*/ 297096 h 398"/>
              <a:gd name="T6" fmla="*/ 162621 w 454"/>
              <a:gd name="T7" fmla="*/ 297096 h 398"/>
              <a:gd name="T8" fmla="*/ 59419 w 454"/>
              <a:gd name="T9" fmla="*/ 414892 h 398"/>
              <a:gd name="T10" fmla="*/ 413849 w 454"/>
              <a:gd name="T11" fmla="*/ 414892 h 398"/>
              <a:gd name="T12" fmla="*/ 312732 w 454"/>
              <a:gd name="T13" fmla="*/ 297096 h 398"/>
              <a:gd name="T14" fmla="*/ 473268 w 454"/>
              <a:gd name="T15" fmla="*/ 297096 h 398"/>
              <a:gd name="T16" fmla="*/ 473268 w 454"/>
              <a:gd name="T17" fmla="*/ 0 h 398"/>
              <a:gd name="T18" fmla="*/ 103202 w 454"/>
              <a:gd name="T19" fmla="*/ 395086 h 398"/>
              <a:gd name="T20" fmla="*/ 236634 w 454"/>
              <a:gd name="T21" fmla="*/ 237677 h 398"/>
              <a:gd name="T22" fmla="*/ 372151 w 454"/>
              <a:gd name="T23" fmla="*/ 395086 h 398"/>
              <a:gd name="T24" fmla="*/ 103202 w 454"/>
              <a:gd name="T25" fmla="*/ 395086 h 398"/>
              <a:gd name="T26" fmla="*/ 453462 w 454"/>
              <a:gd name="T27" fmla="*/ 277290 h 398"/>
              <a:gd name="T28" fmla="*/ 296053 w 454"/>
              <a:gd name="T29" fmla="*/ 277290 h 398"/>
              <a:gd name="T30" fmla="*/ 236634 w 454"/>
              <a:gd name="T31" fmla="*/ 207446 h 398"/>
              <a:gd name="T32" fmla="*/ 177215 w 454"/>
              <a:gd name="T33" fmla="*/ 277290 h 398"/>
              <a:gd name="T34" fmla="*/ 19806 w 454"/>
              <a:gd name="T35" fmla="*/ 277290 h 398"/>
              <a:gd name="T36" fmla="*/ 19806 w 454"/>
              <a:gd name="T37" fmla="*/ 19806 h 398"/>
              <a:gd name="T38" fmla="*/ 453462 w 454"/>
              <a:gd name="T39" fmla="*/ 19806 h 398"/>
              <a:gd name="T40" fmla="*/ 453462 w 454"/>
              <a:gd name="T41" fmla="*/ 277290 h 3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54" h="398">
                <a:moveTo>
                  <a:pt x="454" y="0"/>
                </a:moveTo>
                <a:lnTo>
                  <a:pt x="0" y="0"/>
                </a:lnTo>
                <a:lnTo>
                  <a:pt x="0" y="285"/>
                </a:lnTo>
                <a:lnTo>
                  <a:pt x="156" y="285"/>
                </a:lnTo>
                <a:lnTo>
                  <a:pt x="57" y="398"/>
                </a:lnTo>
                <a:lnTo>
                  <a:pt x="397" y="398"/>
                </a:lnTo>
                <a:lnTo>
                  <a:pt x="300" y="285"/>
                </a:lnTo>
                <a:lnTo>
                  <a:pt x="454" y="285"/>
                </a:lnTo>
                <a:lnTo>
                  <a:pt x="454" y="0"/>
                </a:lnTo>
                <a:close/>
                <a:moveTo>
                  <a:pt x="99" y="379"/>
                </a:moveTo>
                <a:lnTo>
                  <a:pt x="227" y="228"/>
                </a:lnTo>
                <a:lnTo>
                  <a:pt x="357" y="379"/>
                </a:lnTo>
                <a:lnTo>
                  <a:pt x="99" y="379"/>
                </a:lnTo>
                <a:close/>
                <a:moveTo>
                  <a:pt x="435" y="266"/>
                </a:moveTo>
                <a:lnTo>
                  <a:pt x="284" y="266"/>
                </a:lnTo>
                <a:lnTo>
                  <a:pt x="227" y="199"/>
                </a:lnTo>
                <a:lnTo>
                  <a:pt x="170" y="266"/>
                </a:lnTo>
                <a:lnTo>
                  <a:pt x="19" y="266"/>
                </a:lnTo>
                <a:lnTo>
                  <a:pt x="19" y="19"/>
                </a:lnTo>
                <a:lnTo>
                  <a:pt x="435" y="19"/>
                </a:lnTo>
                <a:lnTo>
                  <a:pt x="435" y="2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61" name="组合 160"/>
          <p:cNvGrpSpPr/>
          <p:nvPr/>
        </p:nvGrpSpPr>
        <p:grpSpPr>
          <a:xfrm>
            <a:off x="6954805" y="2357936"/>
            <a:ext cx="744624" cy="662861"/>
            <a:chOff x="6381750" y="2392363"/>
            <a:chExt cx="809625" cy="720725"/>
          </a:xfrm>
          <a:solidFill>
            <a:schemeClr val="bg1"/>
          </a:solidFill>
        </p:grpSpPr>
        <p:sp>
          <p:nvSpPr>
            <p:cNvPr id="162" name="Freeform 34"/>
            <p:cNvSpPr>
              <a:spLocks noEditPoints="1"/>
            </p:cNvSpPr>
            <p:nvPr/>
          </p:nvSpPr>
          <p:spPr bwMode="auto">
            <a:xfrm>
              <a:off x="6381750" y="2511425"/>
              <a:ext cx="809625" cy="601663"/>
            </a:xfrm>
            <a:custGeom>
              <a:avLst/>
              <a:gdLst>
                <a:gd name="T0" fmla="*/ 0 w 510"/>
                <a:gd name="T1" fmla="*/ 379 h 379"/>
                <a:gd name="T2" fmla="*/ 510 w 510"/>
                <a:gd name="T3" fmla="*/ 379 h 379"/>
                <a:gd name="T4" fmla="*/ 510 w 510"/>
                <a:gd name="T5" fmla="*/ 0 h 379"/>
                <a:gd name="T6" fmla="*/ 0 w 510"/>
                <a:gd name="T7" fmla="*/ 0 h 379"/>
                <a:gd name="T8" fmla="*/ 0 w 510"/>
                <a:gd name="T9" fmla="*/ 379 h 379"/>
                <a:gd name="T10" fmla="*/ 492 w 510"/>
                <a:gd name="T11" fmla="*/ 360 h 379"/>
                <a:gd name="T12" fmla="*/ 19 w 510"/>
                <a:gd name="T13" fmla="*/ 360 h 379"/>
                <a:gd name="T14" fmla="*/ 19 w 510"/>
                <a:gd name="T15" fmla="*/ 19 h 379"/>
                <a:gd name="T16" fmla="*/ 492 w 510"/>
                <a:gd name="T17" fmla="*/ 19 h 379"/>
                <a:gd name="T18" fmla="*/ 492 w 510"/>
                <a:gd name="T19" fmla="*/ 36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0" h="379">
                  <a:moveTo>
                    <a:pt x="0" y="379"/>
                  </a:moveTo>
                  <a:lnTo>
                    <a:pt x="510" y="379"/>
                  </a:lnTo>
                  <a:lnTo>
                    <a:pt x="510" y="0"/>
                  </a:lnTo>
                  <a:lnTo>
                    <a:pt x="0" y="0"/>
                  </a:lnTo>
                  <a:lnTo>
                    <a:pt x="0" y="379"/>
                  </a:lnTo>
                  <a:close/>
                  <a:moveTo>
                    <a:pt x="492" y="360"/>
                  </a:moveTo>
                  <a:lnTo>
                    <a:pt x="19" y="360"/>
                  </a:lnTo>
                  <a:lnTo>
                    <a:pt x="19" y="19"/>
                  </a:lnTo>
                  <a:lnTo>
                    <a:pt x="492" y="19"/>
                  </a:lnTo>
                  <a:lnTo>
                    <a:pt x="492" y="3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63" name="Rectangle 35"/>
            <p:cNvSpPr>
              <a:spLocks noChangeArrowheads="1"/>
            </p:cNvSpPr>
            <p:nvPr/>
          </p:nvSpPr>
          <p:spPr bwMode="auto">
            <a:xfrm>
              <a:off x="6442075" y="2451100"/>
              <a:ext cx="690563"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164" name="Rectangle 36"/>
            <p:cNvSpPr>
              <a:spLocks noChangeArrowheads="1"/>
            </p:cNvSpPr>
            <p:nvPr/>
          </p:nvSpPr>
          <p:spPr bwMode="auto">
            <a:xfrm>
              <a:off x="6500813" y="2392363"/>
              <a:ext cx="571500"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grpSp>
      <p:grpSp>
        <p:nvGrpSpPr>
          <p:cNvPr id="165" name="组合 164"/>
          <p:cNvGrpSpPr/>
          <p:nvPr/>
        </p:nvGrpSpPr>
        <p:grpSpPr>
          <a:xfrm>
            <a:off x="4544268" y="2343335"/>
            <a:ext cx="690603" cy="692062"/>
            <a:chOff x="3760788" y="2376488"/>
            <a:chExt cx="750887" cy="752475"/>
          </a:xfrm>
          <a:solidFill>
            <a:schemeClr val="bg1"/>
          </a:solidFill>
        </p:grpSpPr>
        <p:sp>
          <p:nvSpPr>
            <p:cNvPr id="166" name="Rectangle 37"/>
            <p:cNvSpPr>
              <a:spLocks noChangeArrowheads="1"/>
            </p:cNvSpPr>
            <p:nvPr/>
          </p:nvSpPr>
          <p:spPr bwMode="auto">
            <a:xfrm>
              <a:off x="3760788" y="2541588"/>
              <a:ext cx="390525"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167" name="Rectangle 38"/>
            <p:cNvSpPr>
              <a:spLocks noChangeArrowheads="1"/>
            </p:cNvSpPr>
            <p:nvPr/>
          </p:nvSpPr>
          <p:spPr bwMode="auto">
            <a:xfrm>
              <a:off x="3760788" y="2676525"/>
              <a:ext cx="390525"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168" name="Rectangle 39"/>
            <p:cNvSpPr>
              <a:spLocks noChangeArrowheads="1"/>
            </p:cNvSpPr>
            <p:nvPr/>
          </p:nvSpPr>
          <p:spPr bwMode="auto">
            <a:xfrm>
              <a:off x="3760788" y="2813050"/>
              <a:ext cx="390525"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169" name="Freeform 40"/>
            <p:cNvSpPr>
              <a:spLocks noEditPoints="1"/>
            </p:cNvSpPr>
            <p:nvPr/>
          </p:nvSpPr>
          <p:spPr bwMode="auto">
            <a:xfrm>
              <a:off x="4060825" y="2376488"/>
              <a:ext cx="450850" cy="752475"/>
            </a:xfrm>
            <a:custGeom>
              <a:avLst/>
              <a:gdLst>
                <a:gd name="T0" fmla="*/ 64 w 120"/>
                <a:gd name="T1" fmla="*/ 49 h 200"/>
                <a:gd name="T2" fmla="*/ 120 w 120"/>
                <a:gd name="T3" fmla="*/ 56 h 200"/>
                <a:gd name="T4" fmla="*/ 56 w 120"/>
                <a:gd name="T5" fmla="*/ 0 h 200"/>
                <a:gd name="T6" fmla="*/ 56 w 120"/>
                <a:gd name="T7" fmla="*/ 6 h 200"/>
                <a:gd name="T8" fmla="*/ 56 w 120"/>
                <a:gd name="T9" fmla="*/ 48 h 200"/>
                <a:gd name="T10" fmla="*/ 56 w 120"/>
                <a:gd name="T11" fmla="*/ 152 h 200"/>
                <a:gd name="T12" fmla="*/ 32 w 120"/>
                <a:gd name="T13" fmla="*/ 152 h 200"/>
                <a:gd name="T14" fmla="*/ 0 w 120"/>
                <a:gd name="T15" fmla="*/ 176 h 200"/>
                <a:gd name="T16" fmla="*/ 32 w 120"/>
                <a:gd name="T17" fmla="*/ 200 h 200"/>
                <a:gd name="T18" fmla="*/ 64 w 120"/>
                <a:gd name="T19" fmla="*/ 152 h 200"/>
                <a:gd name="T20" fmla="*/ 64 w 120"/>
                <a:gd name="T21" fmla="*/ 49 h 200"/>
                <a:gd name="T22" fmla="*/ 112 w 120"/>
                <a:gd name="T23" fmla="*/ 47 h 200"/>
                <a:gd name="T24" fmla="*/ 64 w 120"/>
                <a:gd name="T25" fmla="*/ 41 h 200"/>
                <a:gd name="T26" fmla="*/ 64 w 120"/>
                <a:gd name="T27" fmla="*/ 10 h 200"/>
                <a:gd name="T28" fmla="*/ 112 w 120"/>
                <a:gd name="T29" fmla="*/ 47 h 200"/>
                <a:gd name="T30" fmla="*/ 50 w 120"/>
                <a:gd name="T31" fmla="*/ 186 h 200"/>
                <a:gd name="T32" fmla="*/ 32 w 120"/>
                <a:gd name="T33" fmla="*/ 192 h 200"/>
                <a:gd name="T34" fmla="*/ 8 w 120"/>
                <a:gd name="T35" fmla="*/ 176 h 200"/>
                <a:gd name="T36" fmla="*/ 32 w 120"/>
                <a:gd name="T37" fmla="*/ 160 h 200"/>
                <a:gd name="T38" fmla="*/ 56 w 120"/>
                <a:gd name="T39" fmla="*/ 160 h 200"/>
                <a:gd name="T40" fmla="*/ 56 w 120"/>
                <a:gd name="T41" fmla="*/ 166 h 200"/>
                <a:gd name="T42" fmla="*/ 56 w 120"/>
                <a:gd name="T43" fmla="*/ 166 h 200"/>
                <a:gd name="T44" fmla="*/ 50 w 120"/>
                <a:gd name="T45" fmla="*/ 18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200">
                  <a:moveTo>
                    <a:pt x="64" y="49"/>
                  </a:moveTo>
                  <a:cubicBezTo>
                    <a:pt x="120" y="56"/>
                    <a:pt x="120" y="56"/>
                    <a:pt x="120" y="56"/>
                  </a:cubicBezTo>
                  <a:cubicBezTo>
                    <a:pt x="120" y="16"/>
                    <a:pt x="88" y="8"/>
                    <a:pt x="56" y="0"/>
                  </a:cubicBezTo>
                  <a:cubicBezTo>
                    <a:pt x="56" y="6"/>
                    <a:pt x="56" y="6"/>
                    <a:pt x="56" y="6"/>
                  </a:cubicBezTo>
                  <a:cubicBezTo>
                    <a:pt x="56" y="48"/>
                    <a:pt x="56" y="48"/>
                    <a:pt x="56" y="48"/>
                  </a:cubicBezTo>
                  <a:cubicBezTo>
                    <a:pt x="56" y="152"/>
                    <a:pt x="56" y="152"/>
                    <a:pt x="56" y="152"/>
                  </a:cubicBezTo>
                  <a:cubicBezTo>
                    <a:pt x="32" y="152"/>
                    <a:pt x="32" y="152"/>
                    <a:pt x="32" y="152"/>
                  </a:cubicBezTo>
                  <a:cubicBezTo>
                    <a:pt x="8" y="152"/>
                    <a:pt x="0" y="164"/>
                    <a:pt x="0" y="176"/>
                  </a:cubicBezTo>
                  <a:cubicBezTo>
                    <a:pt x="0" y="185"/>
                    <a:pt x="7" y="200"/>
                    <a:pt x="32" y="200"/>
                  </a:cubicBezTo>
                  <a:cubicBezTo>
                    <a:pt x="68" y="200"/>
                    <a:pt x="64" y="171"/>
                    <a:pt x="64" y="152"/>
                  </a:cubicBezTo>
                  <a:lnTo>
                    <a:pt x="64" y="49"/>
                  </a:lnTo>
                  <a:close/>
                  <a:moveTo>
                    <a:pt x="112" y="47"/>
                  </a:moveTo>
                  <a:cubicBezTo>
                    <a:pt x="64" y="41"/>
                    <a:pt x="64" y="41"/>
                    <a:pt x="64" y="41"/>
                  </a:cubicBezTo>
                  <a:cubicBezTo>
                    <a:pt x="64" y="10"/>
                    <a:pt x="64" y="10"/>
                    <a:pt x="64" y="10"/>
                  </a:cubicBezTo>
                  <a:cubicBezTo>
                    <a:pt x="91" y="17"/>
                    <a:pt x="108" y="25"/>
                    <a:pt x="112" y="47"/>
                  </a:cubicBezTo>
                  <a:moveTo>
                    <a:pt x="50" y="186"/>
                  </a:moveTo>
                  <a:cubicBezTo>
                    <a:pt x="47" y="190"/>
                    <a:pt x="41" y="192"/>
                    <a:pt x="32" y="192"/>
                  </a:cubicBezTo>
                  <a:cubicBezTo>
                    <a:pt x="9" y="192"/>
                    <a:pt x="8" y="178"/>
                    <a:pt x="8" y="176"/>
                  </a:cubicBezTo>
                  <a:cubicBezTo>
                    <a:pt x="8" y="166"/>
                    <a:pt x="17" y="160"/>
                    <a:pt x="32" y="160"/>
                  </a:cubicBezTo>
                  <a:cubicBezTo>
                    <a:pt x="56" y="160"/>
                    <a:pt x="56" y="160"/>
                    <a:pt x="56" y="160"/>
                  </a:cubicBezTo>
                  <a:cubicBezTo>
                    <a:pt x="56" y="166"/>
                    <a:pt x="56" y="166"/>
                    <a:pt x="56" y="166"/>
                  </a:cubicBezTo>
                  <a:cubicBezTo>
                    <a:pt x="56" y="166"/>
                    <a:pt x="56" y="166"/>
                    <a:pt x="56" y="166"/>
                  </a:cubicBezTo>
                  <a:cubicBezTo>
                    <a:pt x="56" y="174"/>
                    <a:pt x="55" y="182"/>
                    <a:pt x="50" y="18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170" name="组合 169"/>
          <p:cNvGrpSpPr/>
          <p:nvPr/>
        </p:nvGrpSpPr>
        <p:grpSpPr>
          <a:xfrm>
            <a:off x="9470467" y="2439699"/>
            <a:ext cx="662861" cy="581099"/>
            <a:chOff x="9117013" y="2481263"/>
            <a:chExt cx="720725" cy="631825"/>
          </a:xfrm>
          <a:solidFill>
            <a:schemeClr val="bg1"/>
          </a:solidFill>
        </p:grpSpPr>
        <p:sp>
          <p:nvSpPr>
            <p:cNvPr id="171" name="Freeform 41"/>
            <p:cNvSpPr>
              <a:spLocks noEditPoints="1"/>
            </p:cNvSpPr>
            <p:nvPr/>
          </p:nvSpPr>
          <p:spPr bwMode="auto">
            <a:xfrm>
              <a:off x="9117013" y="2481263"/>
              <a:ext cx="720725" cy="631825"/>
            </a:xfrm>
            <a:custGeom>
              <a:avLst/>
              <a:gdLst>
                <a:gd name="T0" fmla="*/ 176 w 192"/>
                <a:gd name="T1" fmla="*/ 0 h 168"/>
                <a:gd name="T2" fmla="*/ 16 w 192"/>
                <a:gd name="T3" fmla="*/ 0 h 168"/>
                <a:gd name="T4" fmla="*/ 0 w 192"/>
                <a:gd name="T5" fmla="*/ 16 h 168"/>
                <a:gd name="T6" fmla="*/ 0 w 192"/>
                <a:gd name="T7" fmla="*/ 120 h 168"/>
                <a:gd name="T8" fmla="*/ 16 w 192"/>
                <a:gd name="T9" fmla="*/ 136 h 168"/>
                <a:gd name="T10" fmla="*/ 128 w 192"/>
                <a:gd name="T11" fmla="*/ 136 h 168"/>
                <a:gd name="T12" fmla="*/ 160 w 192"/>
                <a:gd name="T13" fmla="*/ 168 h 168"/>
                <a:gd name="T14" fmla="*/ 160 w 192"/>
                <a:gd name="T15" fmla="*/ 136 h 168"/>
                <a:gd name="T16" fmla="*/ 176 w 192"/>
                <a:gd name="T17" fmla="*/ 136 h 168"/>
                <a:gd name="T18" fmla="*/ 192 w 192"/>
                <a:gd name="T19" fmla="*/ 120 h 168"/>
                <a:gd name="T20" fmla="*/ 192 w 192"/>
                <a:gd name="T21" fmla="*/ 16 h 168"/>
                <a:gd name="T22" fmla="*/ 176 w 192"/>
                <a:gd name="T23" fmla="*/ 0 h 168"/>
                <a:gd name="T24" fmla="*/ 184 w 192"/>
                <a:gd name="T25" fmla="*/ 120 h 168"/>
                <a:gd name="T26" fmla="*/ 176 w 192"/>
                <a:gd name="T27" fmla="*/ 128 h 168"/>
                <a:gd name="T28" fmla="*/ 160 w 192"/>
                <a:gd name="T29" fmla="*/ 128 h 168"/>
                <a:gd name="T30" fmla="*/ 152 w 192"/>
                <a:gd name="T31" fmla="*/ 128 h 168"/>
                <a:gd name="T32" fmla="*/ 152 w 192"/>
                <a:gd name="T33" fmla="*/ 136 h 168"/>
                <a:gd name="T34" fmla="*/ 152 w 192"/>
                <a:gd name="T35" fmla="*/ 149 h 168"/>
                <a:gd name="T36" fmla="*/ 134 w 192"/>
                <a:gd name="T37" fmla="*/ 131 h 168"/>
                <a:gd name="T38" fmla="*/ 131 w 192"/>
                <a:gd name="T39" fmla="*/ 128 h 168"/>
                <a:gd name="T40" fmla="*/ 128 w 192"/>
                <a:gd name="T41" fmla="*/ 128 h 168"/>
                <a:gd name="T42" fmla="*/ 16 w 192"/>
                <a:gd name="T43" fmla="*/ 128 h 168"/>
                <a:gd name="T44" fmla="*/ 8 w 192"/>
                <a:gd name="T45" fmla="*/ 120 h 168"/>
                <a:gd name="T46" fmla="*/ 8 w 192"/>
                <a:gd name="T47" fmla="*/ 16 h 168"/>
                <a:gd name="T48" fmla="*/ 16 w 192"/>
                <a:gd name="T49" fmla="*/ 8 h 168"/>
                <a:gd name="T50" fmla="*/ 176 w 192"/>
                <a:gd name="T51" fmla="*/ 8 h 168"/>
                <a:gd name="T52" fmla="*/ 184 w 192"/>
                <a:gd name="T53" fmla="*/ 16 h 168"/>
                <a:gd name="T54" fmla="*/ 184 w 192"/>
                <a:gd name="T55" fmla="*/ 1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2" h="168">
                  <a:moveTo>
                    <a:pt x="176" y="0"/>
                  </a:moveTo>
                  <a:cubicBezTo>
                    <a:pt x="16" y="0"/>
                    <a:pt x="16" y="0"/>
                    <a:pt x="16" y="0"/>
                  </a:cubicBezTo>
                  <a:cubicBezTo>
                    <a:pt x="7" y="0"/>
                    <a:pt x="0" y="7"/>
                    <a:pt x="0" y="16"/>
                  </a:cubicBezTo>
                  <a:cubicBezTo>
                    <a:pt x="0" y="120"/>
                    <a:pt x="0" y="120"/>
                    <a:pt x="0" y="120"/>
                  </a:cubicBezTo>
                  <a:cubicBezTo>
                    <a:pt x="0" y="129"/>
                    <a:pt x="7" y="136"/>
                    <a:pt x="16" y="136"/>
                  </a:cubicBezTo>
                  <a:cubicBezTo>
                    <a:pt x="128" y="136"/>
                    <a:pt x="128" y="136"/>
                    <a:pt x="128" y="136"/>
                  </a:cubicBezTo>
                  <a:cubicBezTo>
                    <a:pt x="160" y="168"/>
                    <a:pt x="160" y="168"/>
                    <a:pt x="160" y="168"/>
                  </a:cubicBezTo>
                  <a:cubicBezTo>
                    <a:pt x="160" y="136"/>
                    <a:pt x="160" y="136"/>
                    <a:pt x="160" y="136"/>
                  </a:cubicBezTo>
                  <a:cubicBezTo>
                    <a:pt x="176" y="136"/>
                    <a:pt x="176" y="136"/>
                    <a:pt x="176" y="136"/>
                  </a:cubicBezTo>
                  <a:cubicBezTo>
                    <a:pt x="185" y="136"/>
                    <a:pt x="192" y="129"/>
                    <a:pt x="192" y="120"/>
                  </a:cubicBezTo>
                  <a:cubicBezTo>
                    <a:pt x="192" y="16"/>
                    <a:pt x="192" y="16"/>
                    <a:pt x="192" y="16"/>
                  </a:cubicBezTo>
                  <a:cubicBezTo>
                    <a:pt x="192" y="7"/>
                    <a:pt x="185" y="0"/>
                    <a:pt x="176" y="0"/>
                  </a:cubicBezTo>
                  <a:moveTo>
                    <a:pt x="184" y="120"/>
                  </a:moveTo>
                  <a:cubicBezTo>
                    <a:pt x="184" y="125"/>
                    <a:pt x="180" y="128"/>
                    <a:pt x="176" y="128"/>
                  </a:cubicBezTo>
                  <a:cubicBezTo>
                    <a:pt x="160" y="128"/>
                    <a:pt x="160" y="128"/>
                    <a:pt x="160" y="128"/>
                  </a:cubicBezTo>
                  <a:cubicBezTo>
                    <a:pt x="152" y="128"/>
                    <a:pt x="152" y="128"/>
                    <a:pt x="152" y="128"/>
                  </a:cubicBezTo>
                  <a:cubicBezTo>
                    <a:pt x="152" y="136"/>
                    <a:pt x="152" y="136"/>
                    <a:pt x="152" y="136"/>
                  </a:cubicBezTo>
                  <a:cubicBezTo>
                    <a:pt x="152" y="149"/>
                    <a:pt x="152" y="149"/>
                    <a:pt x="152" y="149"/>
                  </a:cubicBezTo>
                  <a:cubicBezTo>
                    <a:pt x="134" y="131"/>
                    <a:pt x="134" y="131"/>
                    <a:pt x="134" y="131"/>
                  </a:cubicBezTo>
                  <a:cubicBezTo>
                    <a:pt x="131" y="128"/>
                    <a:pt x="131" y="128"/>
                    <a:pt x="131" y="128"/>
                  </a:cubicBezTo>
                  <a:cubicBezTo>
                    <a:pt x="128" y="128"/>
                    <a:pt x="128" y="128"/>
                    <a:pt x="128" y="128"/>
                  </a:cubicBezTo>
                  <a:cubicBezTo>
                    <a:pt x="16" y="128"/>
                    <a:pt x="16" y="128"/>
                    <a:pt x="16" y="128"/>
                  </a:cubicBezTo>
                  <a:cubicBezTo>
                    <a:pt x="11" y="128"/>
                    <a:pt x="8" y="125"/>
                    <a:pt x="8" y="120"/>
                  </a:cubicBezTo>
                  <a:cubicBezTo>
                    <a:pt x="8" y="16"/>
                    <a:pt x="8" y="16"/>
                    <a:pt x="8" y="16"/>
                  </a:cubicBezTo>
                  <a:cubicBezTo>
                    <a:pt x="8" y="12"/>
                    <a:pt x="11" y="8"/>
                    <a:pt x="16" y="8"/>
                  </a:cubicBezTo>
                  <a:cubicBezTo>
                    <a:pt x="176" y="8"/>
                    <a:pt x="176" y="8"/>
                    <a:pt x="176" y="8"/>
                  </a:cubicBezTo>
                  <a:cubicBezTo>
                    <a:pt x="180" y="8"/>
                    <a:pt x="184" y="12"/>
                    <a:pt x="184" y="16"/>
                  </a:cubicBezTo>
                  <a:lnTo>
                    <a:pt x="184"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72" name="Oval 42"/>
            <p:cNvSpPr>
              <a:spLocks noChangeArrowheads="1"/>
            </p:cNvSpPr>
            <p:nvPr/>
          </p:nvSpPr>
          <p:spPr bwMode="auto">
            <a:xfrm>
              <a:off x="9448800" y="2706688"/>
              <a:ext cx="58738"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73" name="Oval 43"/>
            <p:cNvSpPr>
              <a:spLocks noChangeArrowheads="1"/>
            </p:cNvSpPr>
            <p:nvPr/>
          </p:nvSpPr>
          <p:spPr bwMode="auto">
            <a:xfrm>
              <a:off x="9567863" y="2706688"/>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74" name="Oval 44"/>
            <p:cNvSpPr>
              <a:spLocks noChangeArrowheads="1"/>
            </p:cNvSpPr>
            <p:nvPr/>
          </p:nvSpPr>
          <p:spPr bwMode="auto">
            <a:xfrm>
              <a:off x="9328150" y="2706688"/>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175" name="Freeform 45"/>
          <p:cNvSpPr>
            <a:spLocks noEditPoints="1"/>
          </p:cNvSpPr>
          <p:nvPr/>
        </p:nvSpPr>
        <p:spPr bwMode="auto">
          <a:xfrm>
            <a:off x="10711036" y="2370026"/>
            <a:ext cx="689272" cy="693719"/>
          </a:xfrm>
          <a:custGeom>
            <a:avLst/>
            <a:gdLst>
              <a:gd name="T0" fmla="*/ 345048 w 473"/>
              <a:gd name="T1" fmla="*/ 148027 h 474"/>
              <a:gd name="T2" fmla="*/ 345048 w 473"/>
              <a:gd name="T3" fmla="*/ 0 h 474"/>
              <a:gd name="T4" fmla="*/ 0 w 473"/>
              <a:gd name="T5" fmla="*/ 0 h 474"/>
              <a:gd name="T6" fmla="*/ 0 w 473"/>
              <a:gd name="T7" fmla="*/ 266865 h 474"/>
              <a:gd name="T8" fmla="*/ 148027 w 473"/>
              <a:gd name="T9" fmla="*/ 266865 h 474"/>
              <a:gd name="T10" fmla="*/ 148027 w 473"/>
              <a:gd name="T11" fmla="*/ 414891 h 474"/>
              <a:gd name="T12" fmla="*/ 352345 w 473"/>
              <a:gd name="T13" fmla="*/ 414891 h 474"/>
              <a:gd name="T14" fmla="*/ 431571 w 473"/>
              <a:gd name="T15" fmla="*/ 494117 h 474"/>
              <a:gd name="T16" fmla="*/ 444080 w 473"/>
              <a:gd name="T17" fmla="*/ 494117 h 474"/>
              <a:gd name="T18" fmla="*/ 444080 w 473"/>
              <a:gd name="T19" fmla="*/ 414891 h 474"/>
              <a:gd name="T20" fmla="*/ 493075 w 473"/>
              <a:gd name="T21" fmla="*/ 414891 h 474"/>
              <a:gd name="T22" fmla="*/ 493075 w 473"/>
              <a:gd name="T23" fmla="*/ 148027 h 474"/>
              <a:gd name="T24" fmla="*/ 345048 w 473"/>
              <a:gd name="T25" fmla="*/ 148027 h 474"/>
              <a:gd name="T26" fmla="*/ 19806 w 473"/>
              <a:gd name="T27" fmla="*/ 247059 h 474"/>
              <a:gd name="T28" fmla="*/ 19806 w 473"/>
              <a:gd name="T29" fmla="*/ 19806 h 474"/>
              <a:gd name="T30" fmla="*/ 325242 w 473"/>
              <a:gd name="T31" fmla="*/ 19806 h 474"/>
              <a:gd name="T32" fmla="*/ 325242 w 473"/>
              <a:gd name="T33" fmla="*/ 148027 h 474"/>
              <a:gd name="T34" fmla="*/ 148027 w 473"/>
              <a:gd name="T35" fmla="*/ 148027 h 474"/>
              <a:gd name="T36" fmla="*/ 148027 w 473"/>
              <a:gd name="T37" fmla="*/ 247059 h 474"/>
              <a:gd name="T38" fmla="*/ 19806 w 473"/>
              <a:gd name="T39" fmla="*/ 247059 h 474"/>
              <a:gd name="T40" fmla="*/ 473269 w 473"/>
              <a:gd name="T41" fmla="*/ 395085 h 474"/>
              <a:gd name="T42" fmla="*/ 444080 w 473"/>
              <a:gd name="T43" fmla="*/ 395085 h 474"/>
              <a:gd name="T44" fmla="*/ 424274 w 473"/>
              <a:gd name="T45" fmla="*/ 395085 h 474"/>
              <a:gd name="T46" fmla="*/ 424274 w 473"/>
              <a:gd name="T47" fmla="*/ 414891 h 474"/>
              <a:gd name="T48" fmla="*/ 424274 w 473"/>
              <a:gd name="T49" fmla="*/ 458674 h 474"/>
              <a:gd name="T50" fmla="*/ 367982 w 473"/>
              <a:gd name="T51" fmla="*/ 402382 h 474"/>
              <a:gd name="T52" fmla="*/ 362770 w 473"/>
              <a:gd name="T53" fmla="*/ 395085 h 474"/>
              <a:gd name="T54" fmla="*/ 352345 w 473"/>
              <a:gd name="T55" fmla="*/ 395085 h 474"/>
              <a:gd name="T56" fmla="*/ 167833 w 473"/>
              <a:gd name="T57" fmla="*/ 395085 h 474"/>
              <a:gd name="T58" fmla="*/ 167833 w 473"/>
              <a:gd name="T59" fmla="*/ 167833 h 474"/>
              <a:gd name="T60" fmla="*/ 473269 w 473"/>
              <a:gd name="T61" fmla="*/ 167833 h 474"/>
              <a:gd name="T62" fmla="*/ 473269 w 473"/>
              <a:gd name="T63" fmla="*/ 395085 h 47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73" h="474">
                <a:moveTo>
                  <a:pt x="331" y="142"/>
                </a:moveTo>
                <a:lnTo>
                  <a:pt x="331" y="0"/>
                </a:lnTo>
                <a:lnTo>
                  <a:pt x="0" y="0"/>
                </a:lnTo>
                <a:lnTo>
                  <a:pt x="0" y="256"/>
                </a:lnTo>
                <a:lnTo>
                  <a:pt x="142" y="256"/>
                </a:lnTo>
                <a:lnTo>
                  <a:pt x="142" y="398"/>
                </a:lnTo>
                <a:lnTo>
                  <a:pt x="338" y="398"/>
                </a:lnTo>
                <a:lnTo>
                  <a:pt x="414" y="474"/>
                </a:lnTo>
                <a:lnTo>
                  <a:pt x="426" y="474"/>
                </a:lnTo>
                <a:lnTo>
                  <a:pt x="426" y="398"/>
                </a:lnTo>
                <a:lnTo>
                  <a:pt x="473" y="398"/>
                </a:lnTo>
                <a:lnTo>
                  <a:pt x="473" y="142"/>
                </a:lnTo>
                <a:lnTo>
                  <a:pt x="331" y="142"/>
                </a:lnTo>
                <a:close/>
                <a:moveTo>
                  <a:pt x="19" y="237"/>
                </a:moveTo>
                <a:lnTo>
                  <a:pt x="19" y="19"/>
                </a:lnTo>
                <a:lnTo>
                  <a:pt x="312" y="19"/>
                </a:lnTo>
                <a:lnTo>
                  <a:pt x="312" y="142"/>
                </a:lnTo>
                <a:lnTo>
                  <a:pt x="142" y="142"/>
                </a:lnTo>
                <a:lnTo>
                  <a:pt x="142" y="237"/>
                </a:lnTo>
                <a:lnTo>
                  <a:pt x="19" y="237"/>
                </a:lnTo>
                <a:close/>
                <a:moveTo>
                  <a:pt x="454" y="379"/>
                </a:moveTo>
                <a:lnTo>
                  <a:pt x="426" y="379"/>
                </a:lnTo>
                <a:lnTo>
                  <a:pt x="407" y="379"/>
                </a:lnTo>
                <a:lnTo>
                  <a:pt x="407" y="398"/>
                </a:lnTo>
                <a:lnTo>
                  <a:pt x="407" y="440"/>
                </a:lnTo>
                <a:lnTo>
                  <a:pt x="353" y="386"/>
                </a:lnTo>
                <a:lnTo>
                  <a:pt x="348" y="379"/>
                </a:lnTo>
                <a:lnTo>
                  <a:pt x="338" y="379"/>
                </a:lnTo>
                <a:lnTo>
                  <a:pt x="161" y="379"/>
                </a:lnTo>
                <a:lnTo>
                  <a:pt x="161" y="161"/>
                </a:lnTo>
                <a:lnTo>
                  <a:pt x="454" y="161"/>
                </a:lnTo>
                <a:lnTo>
                  <a:pt x="454" y="37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76" name="组合 175"/>
          <p:cNvGrpSpPr/>
          <p:nvPr/>
        </p:nvGrpSpPr>
        <p:grpSpPr>
          <a:xfrm>
            <a:off x="2014005" y="3609196"/>
            <a:ext cx="690603" cy="690603"/>
            <a:chOff x="1009650" y="3752850"/>
            <a:chExt cx="750888" cy="750888"/>
          </a:xfrm>
          <a:solidFill>
            <a:schemeClr val="bg1"/>
          </a:solidFill>
        </p:grpSpPr>
        <p:sp>
          <p:nvSpPr>
            <p:cNvPr id="177" name="Freeform 46"/>
            <p:cNvSpPr>
              <a:spLocks noEditPoints="1"/>
            </p:cNvSpPr>
            <p:nvPr/>
          </p:nvSpPr>
          <p:spPr bwMode="auto">
            <a:xfrm>
              <a:off x="1009650" y="3752850"/>
              <a:ext cx="750888" cy="750888"/>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5" y="0"/>
                    <a:pt x="0" y="44"/>
                    <a:pt x="0" y="100"/>
                  </a:cubicBezTo>
                  <a:cubicBezTo>
                    <a:pt x="0" y="155"/>
                    <a:pt x="45" y="200"/>
                    <a:pt x="100" y="200"/>
                  </a:cubicBezTo>
                  <a:cubicBezTo>
                    <a:pt x="155" y="200"/>
                    <a:pt x="200" y="155"/>
                    <a:pt x="200" y="100"/>
                  </a:cubicBezTo>
                  <a:cubicBezTo>
                    <a:pt x="200" y="44"/>
                    <a:pt x="155" y="0"/>
                    <a:pt x="100" y="0"/>
                  </a:cubicBezTo>
                  <a:moveTo>
                    <a:pt x="100" y="192"/>
                  </a:moveTo>
                  <a:cubicBezTo>
                    <a:pt x="49" y="192"/>
                    <a:pt x="8" y="150"/>
                    <a:pt x="8" y="100"/>
                  </a:cubicBezTo>
                  <a:cubicBezTo>
                    <a:pt x="8" y="49"/>
                    <a:pt x="49" y="8"/>
                    <a:pt x="100" y="8"/>
                  </a:cubicBezTo>
                  <a:cubicBezTo>
                    <a:pt x="151" y="8"/>
                    <a:pt x="192" y="49"/>
                    <a:pt x="192" y="100"/>
                  </a:cubicBezTo>
                  <a:cubicBezTo>
                    <a:pt x="192" y="150"/>
                    <a:pt x="151" y="192"/>
                    <a:pt x="100" y="19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78" name="Freeform 47"/>
            <p:cNvSpPr>
              <a:spLocks/>
            </p:cNvSpPr>
            <p:nvPr/>
          </p:nvSpPr>
          <p:spPr bwMode="auto">
            <a:xfrm>
              <a:off x="1265238" y="3929063"/>
              <a:ext cx="225425" cy="274638"/>
            </a:xfrm>
            <a:custGeom>
              <a:avLst/>
              <a:gdLst>
                <a:gd name="T0" fmla="*/ 32 w 60"/>
                <a:gd name="T1" fmla="*/ 0 h 73"/>
                <a:gd name="T2" fmla="*/ 0 w 60"/>
                <a:gd name="T3" fmla="*/ 33 h 73"/>
                <a:gd name="T4" fmla="*/ 9 w 60"/>
                <a:gd name="T5" fmla="*/ 33 h 73"/>
                <a:gd name="T6" fmla="*/ 31 w 60"/>
                <a:gd name="T7" fmla="*/ 8 h 73"/>
                <a:gd name="T8" fmla="*/ 51 w 60"/>
                <a:gd name="T9" fmla="*/ 27 h 73"/>
                <a:gd name="T10" fmla="*/ 42 w 60"/>
                <a:gd name="T11" fmla="*/ 45 h 73"/>
                <a:gd name="T12" fmla="*/ 28 w 60"/>
                <a:gd name="T13" fmla="*/ 73 h 73"/>
                <a:gd name="T14" fmla="*/ 37 w 60"/>
                <a:gd name="T15" fmla="*/ 73 h 73"/>
                <a:gd name="T16" fmla="*/ 48 w 60"/>
                <a:gd name="T17" fmla="*/ 50 h 73"/>
                <a:gd name="T18" fmla="*/ 60 w 60"/>
                <a:gd name="T19" fmla="*/ 26 h 73"/>
                <a:gd name="T20" fmla="*/ 32 w 60"/>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73">
                  <a:moveTo>
                    <a:pt x="32" y="0"/>
                  </a:moveTo>
                  <a:cubicBezTo>
                    <a:pt x="11" y="0"/>
                    <a:pt x="0" y="13"/>
                    <a:pt x="0" y="33"/>
                  </a:cubicBezTo>
                  <a:cubicBezTo>
                    <a:pt x="9" y="33"/>
                    <a:pt x="9" y="33"/>
                    <a:pt x="9" y="33"/>
                  </a:cubicBezTo>
                  <a:cubicBezTo>
                    <a:pt x="8" y="18"/>
                    <a:pt x="16" y="8"/>
                    <a:pt x="31" y="8"/>
                  </a:cubicBezTo>
                  <a:cubicBezTo>
                    <a:pt x="42" y="8"/>
                    <a:pt x="51" y="15"/>
                    <a:pt x="51" y="27"/>
                  </a:cubicBezTo>
                  <a:cubicBezTo>
                    <a:pt x="51" y="34"/>
                    <a:pt x="47" y="40"/>
                    <a:pt x="42" y="45"/>
                  </a:cubicBezTo>
                  <a:cubicBezTo>
                    <a:pt x="32" y="54"/>
                    <a:pt x="29" y="59"/>
                    <a:pt x="28" y="73"/>
                  </a:cubicBezTo>
                  <a:cubicBezTo>
                    <a:pt x="37" y="73"/>
                    <a:pt x="37" y="73"/>
                    <a:pt x="37" y="73"/>
                  </a:cubicBezTo>
                  <a:cubicBezTo>
                    <a:pt x="37" y="60"/>
                    <a:pt x="37" y="61"/>
                    <a:pt x="48" y="50"/>
                  </a:cubicBezTo>
                  <a:cubicBezTo>
                    <a:pt x="55" y="43"/>
                    <a:pt x="60" y="36"/>
                    <a:pt x="60" y="26"/>
                  </a:cubicBezTo>
                  <a:cubicBezTo>
                    <a:pt x="60" y="10"/>
                    <a:pt x="47"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79" name="Oval 48"/>
            <p:cNvSpPr>
              <a:spLocks noChangeArrowheads="1"/>
            </p:cNvSpPr>
            <p:nvPr/>
          </p:nvSpPr>
          <p:spPr bwMode="auto">
            <a:xfrm>
              <a:off x="1355725" y="4264025"/>
              <a:ext cx="58738"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180" name="组合 179"/>
          <p:cNvGrpSpPr/>
          <p:nvPr/>
        </p:nvGrpSpPr>
        <p:grpSpPr>
          <a:xfrm>
            <a:off x="3253587" y="3622336"/>
            <a:ext cx="690603" cy="692062"/>
            <a:chOff x="2357438" y="3767138"/>
            <a:chExt cx="750888" cy="752475"/>
          </a:xfrm>
          <a:solidFill>
            <a:schemeClr val="bg1"/>
          </a:solidFill>
        </p:grpSpPr>
        <p:sp>
          <p:nvSpPr>
            <p:cNvPr id="181" name="Freeform 49"/>
            <p:cNvSpPr>
              <a:spLocks noEditPoints="1"/>
            </p:cNvSpPr>
            <p:nvPr/>
          </p:nvSpPr>
          <p:spPr bwMode="auto">
            <a:xfrm>
              <a:off x="2357438" y="3767138"/>
              <a:ext cx="750888" cy="752475"/>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4" y="0"/>
                    <a:pt x="0" y="44"/>
                    <a:pt x="0" y="100"/>
                  </a:cubicBezTo>
                  <a:cubicBezTo>
                    <a:pt x="0" y="155"/>
                    <a:pt x="44" y="200"/>
                    <a:pt x="100" y="200"/>
                  </a:cubicBezTo>
                  <a:cubicBezTo>
                    <a:pt x="155" y="200"/>
                    <a:pt x="200" y="155"/>
                    <a:pt x="200" y="100"/>
                  </a:cubicBezTo>
                  <a:cubicBezTo>
                    <a:pt x="200" y="44"/>
                    <a:pt x="155" y="0"/>
                    <a:pt x="100" y="0"/>
                  </a:cubicBezTo>
                  <a:moveTo>
                    <a:pt x="100" y="192"/>
                  </a:moveTo>
                  <a:cubicBezTo>
                    <a:pt x="49" y="192"/>
                    <a:pt x="8" y="150"/>
                    <a:pt x="8" y="100"/>
                  </a:cubicBezTo>
                  <a:cubicBezTo>
                    <a:pt x="8" y="49"/>
                    <a:pt x="49" y="8"/>
                    <a:pt x="100" y="8"/>
                  </a:cubicBezTo>
                  <a:cubicBezTo>
                    <a:pt x="150" y="8"/>
                    <a:pt x="192" y="49"/>
                    <a:pt x="192" y="100"/>
                  </a:cubicBezTo>
                  <a:cubicBezTo>
                    <a:pt x="192" y="150"/>
                    <a:pt x="150" y="192"/>
                    <a:pt x="100" y="19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82" name="Freeform 50"/>
            <p:cNvSpPr>
              <a:spLocks/>
            </p:cNvSpPr>
            <p:nvPr/>
          </p:nvSpPr>
          <p:spPr bwMode="auto">
            <a:xfrm>
              <a:off x="2552700" y="4000500"/>
              <a:ext cx="404813" cy="296863"/>
            </a:xfrm>
            <a:custGeom>
              <a:avLst/>
              <a:gdLst>
                <a:gd name="T0" fmla="*/ 98 w 108"/>
                <a:gd name="T1" fmla="*/ 2 h 79"/>
                <a:gd name="T2" fmla="*/ 33 w 108"/>
                <a:gd name="T3" fmla="*/ 64 h 79"/>
                <a:gd name="T4" fmla="*/ 11 w 108"/>
                <a:gd name="T5" fmla="*/ 42 h 79"/>
                <a:gd name="T6" fmla="*/ 3 w 108"/>
                <a:gd name="T7" fmla="*/ 42 h 79"/>
                <a:gd name="T8" fmla="*/ 3 w 108"/>
                <a:gd name="T9" fmla="*/ 50 h 79"/>
                <a:gd name="T10" fmla="*/ 29 w 108"/>
                <a:gd name="T11" fmla="*/ 77 h 79"/>
                <a:gd name="T12" fmla="*/ 33 w 108"/>
                <a:gd name="T13" fmla="*/ 79 h 79"/>
                <a:gd name="T14" fmla="*/ 38 w 108"/>
                <a:gd name="T15" fmla="*/ 77 h 79"/>
                <a:gd name="T16" fmla="*/ 106 w 108"/>
                <a:gd name="T17" fmla="*/ 11 h 79"/>
                <a:gd name="T18" fmla="*/ 106 w 108"/>
                <a:gd name="T19" fmla="*/ 2 h 79"/>
                <a:gd name="T20" fmla="*/ 98 w 108"/>
                <a:gd name="T21"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79">
                  <a:moveTo>
                    <a:pt x="98" y="2"/>
                  </a:moveTo>
                  <a:cubicBezTo>
                    <a:pt x="33" y="64"/>
                    <a:pt x="33" y="64"/>
                    <a:pt x="33" y="64"/>
                  </a:cubicBezTo>
                  <a:cubicBezTo>
                    <a:pt x="11" y="42"/>
                    <a:pt x="11" y="42"/>
                    <a:pt x="11" y="42"/>
                  </a:cubicBezTo>
                  <a:cubicBezTo>
                    <a:pt x="9" y="39"/>
                    <a:pt x="5" y="39"/>
                    <a:pt x="3" y="42"/>
                  </a:cubicBezTo>
                  <a:cubicBezTo>
                    <a:pt x="0" y="44"/>
                    <a:pt x="0" y="48"/>
                    <a:pt x="3" y="50"/>
                  </a:cubicBezTo>
                  <a:cubicBezTo>
                    <a:pt x="29" y="77"/>
                    <a:pt x="29" y="77"/>
                    <a:pt x="29" y="77"/>
                  </a:cubicBezTo>
                  <a:cubicBezTo>
                    <a:pt x="30" y="78"/>
                    <a:pt x="32" y="79"/>
                    <a:pt x="33" y="79"/>
                  </a:cubicBezTo>
                  <a:cubicBezTo>
                    <a:pt x="35" y="79"/>
                    <a:pt x="36" y="78"/>
                    <a:pt x="38" y="77"/>
                  </a:cubicBezTo>
                  <a:cubicBezTo>
                    <a:pt x="106" y="11"/>
                    <a:pt x="106" y="11"/>
                    <a:pt x="106" y="11"/>
                  </a:cubicBezTo>
                  <a:cubicBezTo>
                    <a:pt x="108" y="8"/>
                    <a:pt x="108" y="5"/>
                    <a:pt x="106" y="2"/>
                  </a:cubicBezTo>
                  <a:cubicBezTo>
                    <a:pt x="104" y="0"/>
                    <a:pt x="100" y="0"/>
                    <a:pt x="98"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183" name="Freeform 51"/>
          <p:cNvSpPr>
            <a:spLocks noEditPoints="1"/>
          </p:cNvSpPr>
          <p:nvPr/>
        </p:nvSpPr>
        <p:spPr bwMode="auto">
          <a:xfrm>
            <a:off x="4565398" y="3588481"/>
            <a:ext cx="553640" cy="718176"/>
          </a:xfrm>
          <a:custGeom>
            <a:avLst/>
            <a:gdLst>
              <a:gd name="T0" fmla="*/ 325945 w 160"/>
              <a:gd name="T1" fmla="*/ 246577 h 208"/>
              <a:gd name="T2" fmla="*/ 325945 w 160"/>
              <a:gd name="T3" fmla="*/ 128220 h 208"/>
              <a:gd name="T4" fmla="*/ 197543 w 160"/>
              <a:gd name="T5" fmla="*/ 0 h 208"/>
              <a:gd name="T6" fmla="*/ 69140 w 160"/>
              <a:gd name="T7" fmla="*/ 128220 h 208"/>
              <a:gd name="T8" fmla="*/ 69140 w 160"/>
              <a:gd name="T9" fmla="*/ 246577 h 208"/>
              <a:gd name="T10" fmla="*/ 0 w 160"/>
              <a:gd name="T11" fmla="*/ 246577 h 208"/>
              <a:gd name="T12" fmla="*/ 0 w 160"/>
              <a:gd name="T13" fmla="*/ 512881 h 208"/>
              <a:gd name="T14" fmla="*/ 395085 w 160"/>
              <a:gd name="T15" fmla="*/ 512881 h 208"/>
              <a:gd name="T16" fmla="*/ 395085 w 160"/>
              <a:gd name="T17" fmla="*/ 246577 h 208"/>
              <a:gd name="T18" fmla="*/ 325945 w 160"/>
              <a:gd name="T19" fmla="*/ 246577 h 208"/>
              <a:gd name="T20" fmla="*/ 88894 w 160"/>
              <a:gd name="T21" fmla="*/ 128220 h 208"/>
              <a:gd name="T22" fmla="*/ 197543 w 160"/>
              <a:gd name="T23" fmla="*/ 19726 h 208"/>
              <a:gd name="T24" fmla="*/ 306191 w 160"/>
              <a:gd name="T25" fmla="*/ 128220 h 208"/>
              <a:gd name="T26" fmla="*/ 306191 w 160"/>
              <a:gd name="T27" fmla="*/ 246577 h 208"/>
              <a:gd name="T28" fmla="*/ 88894 w 160"/>
              <a:gd name="T29" fmla="*/ 246577 h 208"/>
              <a:gd name="T30" fmla="*/ 88894 w 160"/>
              <a:gd name="T31" fmla="*/ 128220 h 208"/>
              <a:gd name="T32" fmla="*/ 375331 w 160"/>
              <a:gd name="T33" fmla="*/ 493155 h 208"/>
              <a:gd name="T34" fmla="*/ 19754 w 160"/>
              <a:gd name="T35" fmla="*/ 493155 h 208"/>
              <a:gd name="T36" fmla="*/ 19754 w 160"/>
              <a:gd name="T37" fmla="*/ 266304 h 208"/>
              <a:gd name="T38" fmla="*/ 375331 w 160"/>
              <a:gd name="T39" fmla="*/ 266304 h 208"/>
              <a:gd name="T40" fmla="*/ 375331 w 160"/>
              <a:gd name="T41" fmla="*/ 493155 h 20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60" h="208">
                <a:moveTo>
                  <a:pt x="132" y="100"/>
                </a:moveTo>
                <a:cubicBezTo>
                  <a:pt x="132" y="52"/>
                  <a:pt x="132" y="52"/>
                  <a:pt x="132" y="52"/>
                </a:cubicBezTo>
                <a:cubicBezTo>
                  <a:pt x="132" y="23"/>
                  <a:pt x="109" y="0"/>
                  <a:pt x="80" y="0"/>
                </a:cubicBezTo>
                <a:cubicBezTo>
                  <a:pt x="52" y="0"/>
                  <a:pt x="28" y="23"/>
                  <a:pt x="28" y="52"/>
                </a:cubicBezTo>
                <a:cubicBezTo>
                  <a:pt x="28" y="100"/>
                  <a:pt x="28" y="100"/>
                  <a:pt x="28" y="100"/>
                </a:cubicBezTo>
                <a:cubicBezTo>
                  <a:pt x="0" y="100"/>
                  <a:pt x="0" y="100"/>
                  <a:pt x="0" y="100"/>
                </a:cubicBezTo>
                <a:cubicBezTo>
                  <a:pt x="0" y="208"/>
                  <a:pt x="0" y="208"/>
                  <a:pt x="0" y="208"/>
                </a:cubicBezTo>
                <a:cubicBezTo>
                  <a:pt x="160" y="208"/>
                  <a:pt x="160" y="208"/>
                  <a:pt x="160" y="208"/>
                </a:cubicBezTo>
                <a:cubicBezTo>
                  <a:pt x="160" y="100"/>
                  <a:pt x="160" y="100"/>
                  <a:pt x="160" y="100"/>
                </a:cubicBezTo>
                <a:lnTo>
                  <a:pt x="132" y="100"/>
                </a:lnTo>
                <a:close/>
                <a:moveTo>
                  <a:pt x="36" y="52"/>
                </a:moveTo>
                <a:cubicBezTo>
                  <a:pt x="36" y="27"/>
                  <a:pt x="56" y="8"/>
                  <a:pt x="80" y="8"/>
                </a:cubicBezTo>
                <a:cubicBezTo>
                  <a:pt x="105" y="8"/>
                  <a:pt x="124" y="27"/>
                  <a:pt x="124" y="52"/>
                </a:cubicBezTo>
                <a:cubicBezTo>
                  <a:pt x="124" y="100"/>
                  <a:pt x="124" y="100"/>
                  <a:pt x="124" y="100"/>
                </a:cubicBezTo>
                <a:cubicBezTo>
                  <a:pt x="36" y="100"/>
                  <a:pt x="36" y="100"/>
                  <a:pt x="36" y="100"/>
                </a:cubicBezTo>
                <a:lnTo>
                  <a:pt x="36" y="52"/>
                </a:lnTo>
                <a:close/>
                <a:moveTo>
                  <a:pt x="152" y="200"/>
                </a:moveTo>
                <a:cubicBezTo>
                  <a:pt x="8" y="200"/>
                  <a:pt x="8" y="200"/>
                  <a:pt x="8" y="200"/>
                </a:cubicBezTo>
                <a:cubicBezTo>
                  <a:pt x="8" y="108"/>
                  <a:pt x="8" y="108"/>
                  <a:pt x="8" y="108"/>
                </a:cubicBezTo>
                <a:cubicBezTo>
                  <a:pt x="152" y="108"/>
                  <a:pt x="152" y="108"/>
                  <a:pt x="152" y="108"/>
                </a:cubicBezTo>
                <a:lnTo>
                  <a:pt x="152" y="2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 name="Freeform 52"/>
          <p:cNvSpPr>
            <a:spLocks noEditPoints="1"/>
          </p:cNvSpPr>
          <p:nvPr/>
        </p:nvSpPr>
        <p:spPr bwMode="auto">
          <a:xfrm>
            <a:off x="5808310" y="3588481"/>
            <a:ext cx="551418" cy="718176"/>
          </a:xfrm>
          <a:custGeom>
            <a:avLst/>
            <a:gdLst>
              <a:gd name="T0" fmla="*/ 334937 w 160"/>
              <a:gd name="T1" fmla="*/ 246577 h 208"/>
              <a:gd name="T2" fmla="*/ 325085 w 160"/>
              <a:gd name="T3" fmla="*/ 246577 h 208"/>
              <a:gd name="T4" fmla="*/ 305383 w 160"/>
              <a:gd name="T5" fmla="*/ 246577 h 208"/>
              <a:gd name="T6" fmla="*/ 290607 w 160"/>
              <a:gd name="T7" fmla="*/ 246577 h 208"/>
              <a:gd name="T8" fmla="*/ 88660 w 160"/>
              <a:gd name="T9" fmla="*/ 246577 h 208"/>
              <a:gd name="T10" fmla="*/ 88660 w 160"/>
              <a:gd name="T11" fmla="*/ 128220 h 208"/>
              <a:gd name="T12" fmla="*/ 197022 w 160"/>
              <a:gd name="T13" fmla="*/ 19726 h 208"/>
              <a:gd name="T14" fmla="*/ 305383 w 160"/>
              <a:gd name="T15" fmla="*/ 128220 h 208"/>
              <a:gd name="T16" fmla="*/ 305383 w 160"/>
              <a:gd name="T17" fmla="*/ 167673 h 208"/>
              <a:gd name="T18" fmla="*/ 325085 w 160"/>
              <a:gd name="T19" fmla="*/ 167673 h 208"/>
              <a:gd name="T20" fmla="*/ 325085 w 160"/>
              <a:gd name="T21" fmla="*/ 128220 h 208"/>
              <a:gd name="T22" fmla="*/ 197022 w 160"/>
              <a:gd name="T23" fmla="*/ 0 h 208"/>
              <a:gd name="T24" fmla="*/ 68958 w 160"/>
              <a:gd name="T25" fmla="*/ 128220 h 208"/>
              <a:gd name="T26" fmla="*/ 68958 w 160"/>
              <a:gd name="T27" fmla="*/ 246577 h 208"/>
              <a:gd name="T28" fmla="*/ 0 w 160"/>
              <a:gd name="T29" fmla="*/ 246577 h 208"/>
              <a:gd name="T30" fmla="*/ 0 w 160"/>
              <a:gd name="T31" fmla="*/ 512881 h 208"/>
              <a:gd name="T32" fmla="*/ 394043 w 160"/>
              <a:gd name="T33" fmla="*/ 512881 h 208"/>
              <a:gd name="T34" fmla="*/ 394043 w 160"/>
              <a:gd name="T35" fmla="*/ 246577 h 208"/>
              <a:gd name="T36" fmla="*/ 334937 w 160"/>
              <a:gd name="T37" fmla="*/ 246577 h 208"/>
              <a:gd name="T38" fmla="*/ 374341 w 160"/>
              <a:gd name="T39" fmla="*/ 493155 h 208"/>
              <a:gd name="T40" fmla="*/ 19702 w 160"/>
              <a:gd name="T41" fmla="*/ 493155 h 208"/>
              <a:gd name="T42" fmla="*/ 19702 w 160"/>
              <a:gd name="T43" fmla="*/ 266304 h 208"/>
              <a:gd name="T44" fmla="*/ 374341 w 160"/>
              <a:gd name="T45" fmla="*/ 266304 h 208"/>
              <a:gd name="T46" fmla="*/ 374341 w 160"/>
              <a:gd name="T47" fmla="*/ 493155 h 20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60" h="208">
                <a:moveTo>
                  <a:pt x="136" y="100"/>
                </a:moveTo>
                <a:cubicBezTo>
                  <a:pt x="132" y="100"/>
                  <a:pt x="132" y="100"/>
                  <a:pt x="132" y="100"/>
                </a:cubicBezTo>
                <a:cubicBezTo>
                  <a:pt x="124" y="100"/>
                  <a:pt x="124" y="100"/>
                  <a:pt x="124" y="100"/>
                </a:cubicBezTo>
                <a:cubicBezTo>
                  <a:pt x="118" y="100"/>
                  <a:pt x="118" y="100"/>
                  <a:pt x="118" y="100"/>
                </a:cubicBezTo>
                <a:cubicBezTo>
                  <a:pt x="36" y="100"/>
                  <a:pt x="36" y="100"/>
                  <a:pt x="36" y="100"/>
                </a:cubicBezTo>
                <a:cubicBezTo>
                  <a:pt x="36" y="52"/>
                  <a:pt x="36" y="52"/>
                  <a:pt x="36" y="52"/>
                </a:cubicBezTo>
                <a:cubicBezTo>
                  <a:pt x="36" y="27"/>
                  <a:pt x="56" y="8"/>
                  <a:pt x="80" y="8"/>
                </a:cubicBezTo>
                <a:cubicBezTo>
                  <a:pt x="105" y="8"/>
                  <a:pt x="124" y="27"/>
                  <a:pt x="124" y="52"/>
                </a:cubicBezTo>
                <a:cubicBezTo>
                  <a:pt x="124" y="68"/>
                  <a:pt x="124" y="68"/>
                  <a:pt x="124" y="68"/>
                </a:cubicBezTo>
                <a:cubicBezTo>
                  <a:pt x="132" y="68"/>
                  <a:pt x="132" y="68"/>
                  <a:pt x="132" y="68"/>
                </a:cubicBezTo>
                <a:cubicBezTo>
                  <a:pt x="132" y="52"/>
                  <a:pt x="132" y="52"/>
                  <a:pt x="132" y="52"/>
                </a:cubicBezTo>
                <a:cubicBezTo>
                  <a:pt x="132" y="23"/>
                  <a:pt x="109" y="0"/>
                  <a:pt x="80" y="0"/>
                </a:cubicBezTo>
                <a:cubicBezTo>
                  <a:pt x="52" y="0"/>
                  <a:pt x="28" y="23"/>
                  <a:pt x="28" y="52"/>
                </a:cubicBezTo>
                <a:cubicBezTo>
                  <a:pt x="28" y="100"/>
                  <a:pt x="28" y="100"/>
                  <a:pt x="28" y="100"/>
                </a:cubicBezTo>
                <a:cubicBezTo>
                  <a:pt x="0" y="100"/>
                  <a:pt x="0" y="100"/>
                  <a:pt x="0" y="100"/>
                </a:cubicBezTo>
                <a:cubicBezTo>
                  <a:pt x="0" y="208"/>
                  <a:pt x="0" y="208"/>
                  <a:pt x="0" y="208"/>
                </a:cubicBezTo>
                <a:cubicBezTo>
                  <a:pt x="160" y="208"/>
                  <a:pt x="160" y="208"/>
                  <a:pt x="160" y="208"/>
                </a:cubicBezTo>
                <a:cubicBezTo>
                  <a:pt x="160" y="100"/>
                  <a:pt x="160" y="100"/>
                  <a:pt x="160" y="100"/>
                </a:cubicBezTo>
                <a:lnTo>
                  <a:pt x="136" y="100"/>
                </a:lnTo>
                <a:close/>
                <a:moveTo>
                  <a:pt x="152" y="200"/>
                </a:moveTo>
                <a:cubicBezTo>
                  <a:pt x="8" y="200"/>
                  <a:pt x="8" y="200"/>
                  <a:pt x="8" y="200"/>
                </a:cubicBezTo>
                <a:cubicBezTo>
                  <a:pt x="8" y="108"/>
                  <a:pt x="8" y="108"/>
                  <a:pt x="8" y="108"/>
                </a:cubicBezTo>
                <a:cubicBezTo>
                  <a:pt x="152" y="108"/>
                  <a:pt x="152" y="108"/>
                  <a:pt x="152" y="108"/>
                </a:cubicBezTo>
                <a:lnTo>
                  <a:pt x="152" y="2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85" name="组合 184"/>
          <p:cNvGrpSpPr/>
          <p:nvPr/>
        </p:nvGrpSpPr>
        <p:grpSpPr>
          <a:xfrm>
            <a:off x="6995688" y="3705559"/>
            <a:ext cx="662861" cy="470135"/>
            <a:chOff x="6426200" y="3857625"/>
            <a:chExt cx="720725" cy="511175"/>
          </a:xfrm>
          <a:solidFill>
            <a:schemeClr val="bg1"/>
          </a:solidFill>
        </p:grpSpPr>
        <p:sp>
          <p:nvSpPr>
            <p:cNvPr id="186" name="Freeform 53"/>
            <p:cNvSpPr>
              <a:spLocks noEditPoints="1"/>
            </p:cNvSpPr>
            <p:nvPr/>
          </p:nvSpPr>
          <p:spPr bwMode="auto">
            <a:xfrm>
              <a:off x="6426200" y="3857625"/>
              <a:ext cx="720725" cy="120650"/>
            </a:xfrm>
            <a:custGeom>
              <a:avLst/>
              <a:gdLst>
                <a:gd name="T0" fmla="*/ 0 w 454"/>
                <a:gd name="T1" fmla="*/ 76 h 76"/>
                <a:gd name="T2" fmla="*/ 454 w 454"/>
                <a:gd name="T3" fmla="*/ 76 h 76"/>
                <a:gd name="T4" fmla="*/ 454 w 454"/>
                <a:gd name="T5" fmla="*/ 0 h 76"/>
                <a:gd name="T6" fmla="*/ 0 w 454"/>
                <a:gd name="T7" fmla="*/ 0 h 76"/>
                <a:gd name="T8" fmla="*/ 0 w 454"/>
                <a:gd name="T9" fmla="*/ 76 h 76"/>
                <a:gd name="T10" fmla="*/ 435 w 454"/>
                <a:gd name="T11" fmla="*/ 57 h 76"/>
                <a:gd name="T12" fmla="*/ 19 w 454"/>
                <a:gd name="T13" fmla="*/ 57 h 76"/>
                <a:gd name="T14" fmla="*/ 19 w 454"/>
                <a:gd name="T15" fmla="*/ 19 h 76"/>
                <a:gd name="T16" fmla="*/ 435 w 454"/>
                <a:gd name="T17" fmla="*/ 19 h 76"/>
                <a:gd name="T18" fmla="*/ 435 w 454"/>
                <a:gd name="T19"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76">
                  <a:moveTo>
                    <a:pt x="0" y="76"/>
                  </a:moveTo>
                  <a:lnTo>
                    <a:pt x="454" y="76"/>
                  </a:lnTo>
                  <a:lnTo>
                    <a:pt x="454" y="0"/>
                  </a:lnTo>
                  <a:lnTo>
                    <a:pt x="0" y="0"/>
                  </a:lnTo>
                  <a:lnTo>
                    <a:pt x="0" y="76"/>
                  </a:lnTo>
                  <a:close/>
                  <a:moveTo>
                    <a:pt x="435" y="57"/>
                  </a:moveTo>
                  <a:lnTo>
                    <a:pt x="19" y="57"/>
                  </a:lnTo>
                  <a:lnTo>
                    <a:pt x="19" y="19"/>
                  </a:lnTo>
                  <a:lnTo>
                    <a:pt x="435" y="19"/>
                  </a:lnTo>
                  <a:lnTo>
                    <a:pt x="435"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87" name="Freeform 54"/>
            <p:cNvSpPr>
              <a:spLocks noEditPoints="1"/>
            </p:cNvSpPr>
            <p:nvPr/>
          </p:nvSpPr>
          <p:spPr bwMode="auto">
            <a:xfrm>
              <a:off x="6426200" y="4052888"/>
              <a:ext cx="720725" cy="120650"/>
            </a:xfrm>
            <a:custGeom>
              <a:avLst/>
              <a:gdLst>
                <a:gd name="T0" fmla="*/ 0 w 454"/>
                <a:gd name="T1" fmla="*/ 76 h 76"/>
                <a:gd name="T2" fmla="*/ 454 w 454"/>
                <a:gd name="T3" fmla="*/ 76 h 76"/>
                <a:gd name="T4" fmla="*/ 454 w 454"/>
                <a:gd name="T5" fmla="*/ 0 h 76"/>
                <a:gd name="T6" fmla="*/ 0 w 454"/>
                <a:gd name="T7" fmla="*/ 0 h 76"/>
                <a:gd name="T8" fmla="*/ 0 w 454"/>
                <a:gd name="T9" fmla="*/ 76 h 76"/>
                <a:gd name="T10" fmla="*/ 19 w 454"/>
                <a:gd name="T11" fmla="*/ 19 h 76"/>
                <a:gd name="T12" fmla="*/ 435 w 454"/>
                <a:gd name="T13" fmla="*/ 19 h 76"/>
                <a:gd name="T14" fmla="*/ 435 w 454"/>
                <a:gd name="T15" fmla="*/ 57 h 76"/>
                <a:gd name="T16" fmla="*/ 19 w 454"/>
                <a:gd name="T17" fmla="*/ 57 h 76"/>
                <a:gd name="T18" fmla="*/ 19 w 454"/>
                <a:gd name="T19" fmla="*/ 1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76">
                  <a:moveTo>
                    <a:pt x="0" y="76"/>
                  </a:moveTo>
                  <a:lnTo>
                    <a:pt x="454" y="76"/>
                  </a:lnTo>
                  <a:lnTo>
                    <a:pt x="454" y="0"/>
                  </a:lnTo>
                  <a:lnTo>
                    <a:pt x="0" y="0"/>
                  </a:lnTo>
                  <a:lnTo>
                    <a:pt x="0" y="76"/>
                  </a:lnTo>
                  <a:close/>
                  <a:moveTo>
                    <a:pt x="19" y="19"/>
                  </a:moveTo>
                  <a:lnTo>
                    <a:pt x="435" y="19"/>
                  </a:lnTo>
                  <a:lnTo>
                    <a:pt x="435" y="57"/>
                  </a:lnTo>
                  <a:lnTo>
                    <a:pt x="19" y="57"/>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88" name="Freeform 55"/>
            <p:cNvSpPr>
              <a:spLocks noEditPoints="1"/>
            </p:cNvSpPr>
            <p:nvPr/>
          </p:nvSpPr>
          <p:spPr bwMode="auto">
            <a:xfrm>
              <a:off x="6426200" y="4248150"/>
              <a:ext cx="720725" cy="120650"/>
            </a:xfrm>
            <a:custGeom>
              <a:avLst/>
              <a:gdLst>
                <a:gd name="T0" fmla="*/ 0 w 454"/>
                <a:gd name="T1" fmla="*/ 76 h 76"/>
                <a:gd name="T2" fmla="*/ 454 w 454"/>
                <a:gd name="T3" fmla="*/ 76 h 76"/>
                <a:gd name="T4" fmla="*/ 454 w 454"/>
                <a:gd name="T5" fmla="*/ 0 h 76"/>
                <a:gd name="T6" fmla="*/ 0 w 454"/>
                <a:gd name="T7" fmla="*/ 0 h 76"/>
                <a:gd name="T8" fmla="*/ 0 w 454"/>
                <a:gd name="T9" fmla="*/ 76 h 76"/>
                <a:gd name="T10" fmla="*/ 19 w 454"/>
                <a:gd name="T11" fmla="*/ 19 h 76"/>
                <a:gd name="T12" fmla="*/ 435 w 454"/>
                <a:gd name="T13" fmla="*/ 19 h 76"/>
                <a:gd name="T14" fmla="*/ 435 w 454"/>
                <a:gd name="T15" fmla="*/ 57 h 76"/>
                <a:gd name="T16" fmla="*/ 19 w 454"/>
                <a:gd name="T17" fmla="*/ 57 h 76"/>
                <a:gd name="T18" fmla="*/ 19 w 454"/>
                <a:gd name="T19" fmla="*/ 1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76">
                  <a:moveTo>
                    <a:pt x="0" y="76"/>
                  </a:moveTo>
                  <a:lnTo>
                    <a:pt x="454" y="76"/>
                  </a:lnTo>
                  <a:lnTo>
                    <a:pt x="454" y="0"/>
                  </a:lnTo>
                  <a:lnTo>
                    <a:pt x="0" y="0"/>
                  </a:lnTo>
                  <a:lnTo>
                    <a:pt x="0" y="76"/>
                  </a:lnTo>
                  <a:close/>
                  <a:moveTo>
                    <a:pt x="19" y="19"/>
                  </a:moveTo>
                  <a:lnTo>
                    <a:pt x="435" y="19"/>
                  </a:lnTo>
                  <a:lnTo>
                    <a:pt x="435" y="57"/>
                  </a:lnTo>
                  <a:lnTo>
                    <a:pt x="19" y="57"/>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189" name="组合 188"/>
          <p:cNvGrpSpPr/>
          <p:nvPr/>
        </p:nvGrpSpPr>
        <p:grpSpPr>
          <a:xfrm>
            <a:off x="8265927" y="3629636"/>
            <a:ext cx="635121" cy="664322"/>
            <a:chOff x="7807325" y="3775075"/>
            <a:chExt cx="690563" cy="722313"/>
          </a:xfrm>
          <a:solidFill>
            <a:schemeClr val="bg1"/>
          </a:solidFill>
        </p:grpSpPr>
        <p:sp>
          <p:nvSpPr>
            <p:cNvPr id="190" name="Freeform 56"/>
            <p:cNvSpPr>
              <a:spLocks noEditPoints="1"/>
            </p:cNvSpPr>
            <p:nvPr/>
          </p:nvSpPr>
          <p:spPr bwMode="auto">
            <a:xfrm>
              <a:off x="8348663" y="3775075"/>
              <a:ext cx="149225" cy="661988"/>
            </a:xfrm>
            <a:custGeom>
              <a:avLst/>
              <a:gdLst>
                <a:gd name="T0" fmla="*/ 40 w 40"/>
                <a:gd name="T1" fmla="*/ 20 h 176"/>
                <a:gd name="T2" fmla="*/ 20 w 40"/>
                <a:gd name="T3" fmla="*/ 0 h 176"/>
                <a:gd name="T4" fmla="*/ 0 w 40"/>
                <a:gd name="T5" fmla="*/ 20 h 176"/>
                <a:gd name="T6" fmla="*/ 16 w 40"/>
                <a:gd name="T7" fmla="*/ 39 h 176"/>
                <a:gd name="T8" fmla="*/ 16 w 40"/>
                <a:gd name="T9" fmla="*/ 176 h 176"/>
                <a:gd name="T10" fmla="*/ 24 w 40"/>
                <a:gd name="T11" fmla="*/ 176 h 176"/>
                <a:gd name="T12" fmla="*/ 24 w 40"/>
                <a:gd name="T13" fmla="*/ 39 h 176"/>
                <a:gd name="T14" fmla="*/ 40 w 40"/>
                <a:gd name="T15" fmla="*/ 20 h 176"/>
                <a:gd name="T16" fmla="*/ 20 w 40"/>
                <a:gd name="T17" fmla="*/ 32 h 176"/>
                <a:gd name="T18" fmla="*/ 8 w 40"/>
                <a:gd name="T19" fmla="*/ 20 h 176"/>
                <a:gd name="T20" fmla="*/ 20 w 40"/>
                <a:gd name="T21" fmla="*/ 8 h 176"/>
                <a:gd name="T22" fmla="*/ 32 w 40"/>
                <a:gd name="T23" fmla="*/ 20 h 176"/>
                <a:gd name="T24" fmla="*/ 20 w 40"/>
                <a:gd name="T25" fmla="*/ 3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176">
                  <a:moveTo>
                    <a:pt x="40" y="20"/>
                  </a:moveTo>
                  <a:cubicBezTo>
                    <a:pt x="40" y="8"/>
                    <a:pt x="31" y="0"/>
                    <a:pt x="20" y="0"/>
                  </a:cubicBezTo>
                  <a:cubicBezTo>
                    <a:pt x="9" y="0"/>
                    <a:pt x="0" y="8"/>
                    <a:pt x="0" y="20"/>
                  </a:cubicBezTo>
                  <a:cubicBezTo>
                    <a:pt x="0" y="29"/>
                    <a:pt x="7" y="37"/>
                    <a:pt x="16" y="39"/>
                  </a:cubicBezTo>
                  <a:cubicBezTo>
                    <a:pt x="16" y="176"/>
                    <a:pt x="16" y="176"/>
                    <a:pt x="16" y="176"/>
                  </a:cubicBezTo>
                  <a:cubicBezTo>
                    <a:pt x="24" y="176"/>
                    <a:pt x="24" y="176"/>
                    <a:pt x="24" y="176"/>
                  </a:cubicBezTo>
                  <a:cubicBezTo>
                    <a:pt x="24" y="39"/>
                    <a:pt x="24" y="39"/>
                    <a:pt x="24" y="39"/>
                  </a:cubicBezTo>
                  <a:cubicBezTo>
                    <a:pt x="34" y="37"/>
                    <a:pt x="40" y="29"/>
                    <a:pt x="40" y="20"/>
                  </a:cubicBezTo>
                  <a:moveTo>
                    <a:pt x="20" y="32"/>
                  </a:moveTo>
                  <a:cubicBezTo>
                    <a:pt x="14" y="32"/>
                    <a:pt x="8" y="26"/>
                    <a:pt x="8" y="20"/>
                  </a:cubicBezTo>
                  <a:cubicBezTo>
                    <a:pt x="8" y="13"/>
                    <a:pt x="14" y="8"/>
                    <a:pt x="20" y="8"/>
                  </a:cubicBezTo>
                  <a:cubicBezTo>
                    <a:pt x="27" y="8"/>
                    <a:pt x="32" y="13"/>
                    <a:pt x="32" y="20"/>
                  </a:cubicBezTo>
                  <a:cubicBezTo>
                    <a:pt x="32" y="26"/>
                    <a:pt x="27" y="32"/>
                    <a:pt x="20"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91" name="Freeform 57"/>
            <p:cNvSpPr>
              <a:spLocks noEditPoints="1"/>
            </p:cNvSpPr>
            <p:nvPr/>
          </p:nvSpPr>
          <p:spPr bwMode="auto">
            <a:xfrm>
              <a:off x="7807325" y="3835400"/>
              <a:ext cx="150813" cy="661988"/>
            </a:xfrm>
            <a:custGeom>
              <a:avLst/>
              <a:gdLst>
                <a:gd name="T0" fmla="*/ 24 w 40"/>
                <a:gd name="T1" fmla="*/ 136 h 176"/>
                <a:gd name="T2" fmla="*/ 24 w 40"/>
                <a:gd name="T3" fmla="*/ 0 h 176"/>
                <a:gd name="T4" fmla="*/ 16 w 40"/>
                <a:gd name="T5" fmla="*/ 0 h 176"/>
                <a:gd name="T6" fmla="*/ 16 w 40"/>
                <a:gd name="T7" fmla="*/ 136 h 176"/>
                <a:gd name="T8" fmla="*/ 0 w 40"/>
                <a:gd name="T9" fmla="*/ 156 h 176"/>
                <a:gd name="T10" fmla="*/ 20 w 40"/>
                <a:gd name="T11" fmla="*/ 176 h 176"/>
                <a:gd name="T12" fmla="*/ 40 w 40"/>
                <a:gd name="T13" fmla="*/ 156 h 176"/>
                <a:gd name="T14" fmla="*/ 24 w 40"/>
                <a:gd name="T15" fmla="*/ 136 h 176"/>
                <a:gd name="T16" fmla="*/ 20 w 40"/>
                <a:gd name="T17" fmla="*/ 168 h 176"/>
                <a:gd name="T18" fmla="*/ 8 w 40"/>
                <a:gd name="T19" fmla="*/ 156 h 176"/>
                <a:gd name="T20" fmla="*/ 20 w 40"/>
                <a:gd name="T21" fmla="*/ 144 h 176"/>
                <a:gd name="T22" fmla="*/ 32 w 40"/>
                <a:gd name="T23" fmla="*/ 156 h 176"/>
                <a:gd name="T24" fmla="*/ 20 w 40"/>
                <a:gd name="T2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176">
                  <a:moveTo>
                    <a:pt x="24" y="136"/>
                  </a:moveTo>
                  <a:cubicBezTo>
                    <a:pt x="24" y="0"/>
                    <a:pt x="24" y="0"/>
                    <a:pt x="24" y="0"/>
                  </a:cubicBezTo>
                  <a:cubicBezTo>
                    <a:pt x="16" y="0"/>
                    <a:pt x="16" y="0"/>
                    <a:pt x="16" y="0"/>
                  </a:cubicBezTo>
                  <a:cubicBezTo>
                    <a:pt x="16" y="136"/>
                    <a:pt x="16" y="136"/>
                    <a:pt x="16" y="136"/>
                  </a:cubicBezTo>
                  <a:cubicBezTo>
                    <a:pt x="7" y="138"/>
                    <a:pt x="0" y="146"/>
                    <a:pt x="0" y="156"/>
                  </a:cubicBezTo>
                  <a:cubicBezTo>
                    <a:pt x="0" y="167"/>
                    <a:pt x="9" y="176"/>
                    <a:pt x="20" y="176"/>
                  </a:cubicBezTo>
                  <a:cubicBezTo>
                    <a:pt x="31" y="176"/>
                    <a:pt x="40" y="167"/>
                    <a:pt x="40" y="156"/>
                  </a:cubicBezTo>
                  <a:cubicBezTo>
                    <a:pt x="40" y="146"/>
                    <a:pt x="34" y="138"/>
                    <a:pt x="24" y="136"/>
                  </a:cubicBezTo>
                  <a:moveTo>
                    <a:pt x="20" y="168"/>
                  </a:moveTo>
                  <a:cubicBezTo>
                    <a:pt x="14" y="168"/>
                    <a:pt x="8" y="162"/>
                    <a:pt x="8" y="156"/>
                  </a:cubicBezTo>
                  <a:cubicBezTo>
                    <a:pt x="8" y="149"/>
                    <a:pt x="14" y="144"/>
                    <a:pt x="20" y="144"/>
                  </a:cubicBezTo>
                  <a:cubicBezTo>
                    <a:pt x="27" y="144"/>
                    <a:pt x="32" y="149"/>
                    <a:pt x="32" y="156"/>
                  </a:cubicBezTo>
                  <a:cubicBezTo>
                    <a:pt x="32" y="162"/>
                    <a:pt x="27" y="168"/>
                    <a:pt x="20" y="16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92" name="Freeform 58"/>
            <p:cNvSpPr>
              <a:spLocks noEditPoints="1"/>
            </p:cNvSpPr>
            <p:nvPr/>
          </p:nvSpPr>
          <p:spPr bwMode="auto">
            <a:xfrm>
              <a:off x="8077200" y="3835400"/>
              <a:ext cx="150813" cy="601663"/>
            </a:xfrm>
            <a:custGeom>
              <a:avLst/>
              <a:gdLst>
                <a:gd name="T0" fmla="*/ 24 w 40"/>
                <a:gd name="T1" fmla="*/ 60 h 160"/>
                <a:gd name="T2" fmla="*/ 24 w 40"/>
                <a:gd name="T3" fmla="*/ 0 h 160"/>
                <a:gd name="T4" fmla="*/ 16 w 40"/>
                <a:gd name="T5" fmla="*/ 0 h 160"/>
                <a:gd name="T6" fmla="*/ 16 w 40"/>
                <a:gd name="T7" fmla="*/ 60 h 160"/>
                <a:gd name="T8" fmla="*/ 0 w 40"/>
                <a:gd name="T9" fmla="*/ 80 h 160"/>
                <a:gd name="T10" fmla="*/ 16 w 40"/>
                <a:gd name="T11" fmla="*/ 99 h 160"/>
                <a:gd name="T12" fmla="*/ 16 w 40"/>
                <a:gd name="T13" fmla="*/ 160 h 160"/>
                <a:gd name="T14" fmla="*/ 24 w 40"/>
                <a:gd name="T15" fmla="*/ 160 h 160"/>
                <a:gd name="T16" fmla="*/ 24 w 40"/>
                <a:gd name="T17" fmla="*/ 99 h 160"/>
                <a:gd name="T18" fmla="*/ 40 w 40"/>
                <a:gd name="T19" fmla="*/ 80 h 160"/>
                <a:gd name="T20" fmla="*/ 24 w 40"/>
                <a:gd name="T21" fmla="*/ 60 h 160"/>
                <a:gd name="T22" fmla="*/ 20 w 40"/>
                <a:gd name="T23" fmla="*/ 92 h 160"/>
                <a:gd name="T24" fmla="*/ 8 w 40"/>
                <a:gd name="T25" fmla="*/ 80 h 160"/>
                <a:gd name="T26" fmla="*/ 20 w 40"/>
                <a:gd name="T27" fmla="*/ 68 h 160"/>
                <a:gd name="T28" fmla="*/ 32 w 40"/>
                <a:gd name="T29" fmla="*/ 80 h 160"/>
                <a:gd name="T30" fmla="*/ 20 w 40"/>
                <a:gd name="T31" fmla="*/ 9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160">
                  <a:moveTo>
                    <a:pt x="24" y="60"/>
                  </a:moveTo>
                  <a:cubicBezTo>
                    <a:pt x="24" y="0"/>
                    <a:pt x="24" y="0"/>
                    <a:pt x="24" y="0"/>
                  </a:cubicBezTo>
                  <a:cubicBezTo>
                    <a:pt x="16" y="0"/>
                    <a:pt x="16" y="0"/>
                    <a:pt x="16" y="0"/>
                  </a:cubicBezTo>
                  <a:cubicBezTo>
                    <a:pt x="16" y="60"/>
                    <a:pt x="16" y="60"/>
                    <a:pt x="16" y="60"/>
                  </a:cubicBezTo>
                  <a:cubicBezTo>
                    <a:pt x="7" y="62"/>
                    <a:pt x="0" y="70"/>
                    <a:pt x="0" y="80"/>
                  </a:cubicBezTo>
                  <a:cubicBezTo>
                    <a:pt x="0" y="89"/>
                    <a:pt x="7" y="97"/>
                    <a:pt x="16" y="99"/>
                  </a:cubicBezTo>
                  <a:cubicBezTo>
                    <a:pt x="16" y="160"/>
                    <a:pt x="16" y="160"/>
                    <a:pt x="16" y="160"/>
                  </a:cubicBezTo>
                  <a:cubicBezTo>
                    <a:pt x="24" y="160"/>
                    <a:pt x="24" y="160"/>
                    <a:pt x="24" y="160"/>
                  </a:cubicBezTo>
                  <a:cubicBezTo>
                    <a:pt x="24" y="99"/>
                    <a:pt x="24" y="99"/>
                    <a:pt x="24" y="99"/>
                  </a:cubicBezTo>
                  <a:cubicBezTo>
                    <a:pt x="34" y="97"/>
                    <a:pt x="40" y="89"/>
                    <a:pt x="40" y="80"/>
                  </a:cubicBezTo>
                  <a:cubicBezTo>
                    <a:pt x="40" y="70"/>
                    <a:pt x="34" y="62"/>
                    <a:pt x="24" y="60"/>
                  </a:cubicBezTo>
                  <a:moveTo>
                    <a:pt x="20" y="92"/>
                  </a:moveTo>
                  <a:cubicBezTo>
                    <a:pt x="14" y="92"/>
                    <a:pt x="8" y="86"/>
                    <a:pt x="8" y="80"/>
                  </a:cubicBezTo>
                  <a:cubicBezTo>
                    <a:pt x="8" y="73"/>
                    <a:pt x="14" y="68"/>
                    <a:pt x="20" y="68"/>
                  </a:cubicBezTo>
                  <a:cubicBezTo>
                    <a:pt x="27" y="68"/>
                    <a:pt x="32" y="73"/>
                    <a:pt x="32" y="80"/>
                  </a:cubicBezTo>
                  <a:cubicBezTo>
                    <a:pt x="32" y="86"/>
                    <a:pt x="27" y="92"/>
                    <a:pt x="20" y="9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193" name="组合 192"/>
          <p:cNvGrpSpPr/>
          <p:nvPr/>
        </p:nvGrpSpPr>
        <p:grpSpPr>
          <a:xfrm>
            <a:off x="9429586" y="3781481"/>
            <a:ext cx="829307" cy="359172"/>
            <a:chOff x="9072563" y="3940175"/>
            <a:chExt cx="901700" cy="390525"/>
          </a:xfrm>
          <a:solidFill>
            <a:schemeClr val="bg1"/>
          </a:solidFill>
        </p:grpSpPr>
        <p:sp>
          <p:nvSpPr>
            <p:cNvPr id="194" name="Freeform 59"/>
            <p:cNvSpPr>
              <a:spLocks noEditPoints="1"/>
            </p:cNvSpPr>
            <p:nvPr/>
          </p:nvSpPr>
          <p:spPr bwMode="auto">
            <a:xfrm>
              <a:off x="9072563" y="3940175"/>
              <a:ext cx="420688" cy="390525"/>
            </a:xfrm>
            <a:custGeom>
              <a:avLst/>
              <a:gdLst>
                <a:gd name="T0" fmla="*/ 0 w 112"/>
                <a:gd name="T1" fmla="*/ 11 h 104"/>
                <a:gd name="T2" fmla="*/ 0 w 112"/>
                <a:gd name="T3" fmla="*/ 92 h 104"/>
                <a:gd name="T4" fmla="*/ 12 w 112"/>
                <a:gd name="T5" fmla="*/ 104 h 104"/>
                <a:gd name="T6" fmla="*/ 112 w 112"/>
                <a:gd name="T7" fmla="*/ 104 h 104"/>
                <a:gd name="T8" fmla="*/ 112 w 112"/>
                <a:gd name="T9" fmla="*/ 0 h 104"/>
                <a:gd name="T10" fmla="*/ 12 w 112"/>
                <a:gd name="T11" fmla="*/ 0 h 104"/>
                <a:gd name="T12" fmla="*/ 0 w 112"/>
                <a:gd name="T13" fmla="*/ 11 h 104"/>
                <a:gd name="T14" fmla="*/ 104 w 112"/>
                <a:gd name="T15" fmla="*/ 96 h 104"/>
                <a:gd name="T16" fmla="*/ 12 w 112"/>
                <a:gd name="T17" fmla="*/ 96 h 104"/>
                <a:gd name="T18" fmla="*/ 8 w 112"/>
                <a:gd name="T19" fmla="*/ 92 h 104"/>
                <a:gd name="T20" fmla="*/ 8 w 112"/>
                <a:gd name="T21" fmla="*/ 11 h 104"/>
                <a:gd name="T22" fmla="*/ 12 w 112"/>
                <a:gd name="T23" fmla="*/ 8 h 104"/>
                <a:gd name="T24" fmla="*/ 104 w 112"/>
                <a:gd name="T25" fmla="*/ 8 h 104"/>
                <a:gd name="T26" fmla="*/ 104 w 112"/>
                <a:gd name="T27"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 h="104">
                  <a:moveTo>
                    <a:pt x="0" y="11"/>
                  </a:moveTo>
                  <a:cubicBezTo>
                    <a:pt x="0" y="92"/>
                    <a:pt x="0" y="92"/>
                    <a:pt x="0" y="92"/>
                  </a:cubicBezTo>
                  <a:cubicBezTo>
                    <a:pt x="0" y="98"/>
                    <a:pt x="5" y="104"/>
                    <a:pt x="12" y="104"/>
                  </a:cubicBezTo>
                  <a:cubicBezTo>
                    <a:pt x="112" y="104"/>
                    <a:pt x="112" y="104"/>
                    <a:pt x="112" y="104"/>
                  </a:cubicBezTo>
                  <a:cubicBezTo>
                    <a:pt x="112" y="0"/>
                    <a:pt x="112" y="0"/>
                    <a:pt x="112" y="0"/>
                  </a:cubicBezTo>
                  <a:cubicBezTo>
                    <a:pt x="12" y="0"/>
                    <a:pt x="12" y="0"/>
                    <a:pt x="12" y="0"/>
                  </a:cubicBezTo>
                  <a:cubicBezTo>
                    <a:pt x="5" y="0"/>
                    <a:pt x="0" y="5"/>
                    <a:pt x="0" y="11"/>
                  </a:cubicBezTo>
                  <a:moveTo>
                    <a:pt x="104" y="96"/>
                  </a:moveTo>
                  <a:cubicBezTo>
                    <a:pt x="12" y="96"/>
                    <a:pt x="12" y="96"/>
                    <a:pt x="12" y="96"/>
                  </a:cubicBezTo>
                  <a:cubicBezTo>
                    <a:pt x="9" y="96"/>
                    <a:pt x="8" y="94"/>
                    <a:pt x="8" y="92"/>
                  </a:cubicBezTo>
                  <a:cubicBezTo>
                    <a:pt x="8" y="11"/>
                    <a:pt x="8" y="11"/>
                    <a:pt x="8" y="11"/>
                  </a:cubicBezTo>
                  <a:cubicBezTo>
                    <a:pt x="8" y="9"/>
                    <a:pt x="9" y="8"/>
                    <a:pt x="12" y="8"/>
                  </a:cubicBezTo>
                  <a:cubicBezTo>
                    <a:pt x="104" y="8"/>
                    <a:pt x="104" y="8"/>
                    <a:pt x="104" y="8"/>
                  </a:cubicBezTo>
                  <a:lnTo>
                    <a:pt x="104"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95" name="Freeform 60"/>
            <p:cNvSpPr>
              <a:spLocks noEditPoints="1"/>
            </p:cNvSpPr>
            <p:nvPr/>
          </p:nvSpPr>
          <p:spPr bwMode="auto">
            <a:xfrm>
              <a:off x="9523413" y="3940175"/>
              <a:ext cx="450850" cy="390525"/>
            </a:xfrm>
            <a:custGeom>
              <a:avLst/>
              <a:gdLst>
                <a:gd name="T0" fmla="*/ 120 w 120"/>
                <a:gd name="T1" fmla="*/ 52 h 104"/>
                <a:gd name="T2" fmla="*/ 96 w 120"/>
                <a:gd name="T3" fmla="*/ 28 h 104"/>
                <a:gd name="T4" fmla="*/ 96 w 120"/>
                <a:gd name="T5" fmla="*/ 11 h 104"/>
                <a:gd name="T6" fmla="*/ 84 w 120"/>
                <a:gd name="T7" fmla="*/ 0 h 104"/>
                <a:gd name="T8" fmla="*/ 0 w 120"/>
                <a:gd name="T9" fmla="*/ 0 h 104"/>
                <a:gd name="T10" fmla="*/ 0 w 120"/>
                <a:gd name="T11" fmla="*/ 8 h 104"/>
                <a:gd name="T12" fmla="*/ 8 w 120"/>
                <a:gd name="T13" fmla="*/ 8 h 104"/>
                <a:gd name="T14" fmla="*/ 19 w 120"/>
                <a:gd name="T15" fmla="*/ 8 h 104"/>
                <a:gd name="T16" fmla="*/ 84 w 120"/>
                <a:gd name="T17" fmla="*/ 8 h 104"/>
                <a:gd name="T18" fmla="*/ 88 w 120"/>
                <a:gd name="T19" fmla="*/ 11 h 104"/>
                <a:gd name="T20" fmla="*/ 88 w 120"/>
                <a:gd name="T21" fmla="*/ 92 h 104"/>
                <a:gd name="T22" fmla="*/ 84 w 120"/>
                <a:gd name="T23" fmla="*/ 96 h 104"/>
                <a:gd name="T24" fmla="*/ 19 w 120"/>
                <a:gd name="T25" fmla="*/ 96 h 104"/>
                <a:gd name="T26" fmla="*/ 8 w 120"/>
                <a:gd name="T27" fmla="*/ 96 h 104"/>
                <a:gd name="T28" fmla="*/ 0 w 120"/>
                <a:gd name="T29" fmla="*/ 96 h 104"/>
                <a:gd name="T30" fmla="*/ 0 w 120"/>
                <a:gd name="T31" fmla="*/ 104 h 104"/>
                <a:gd name="T32" fmla="*/ 84 w 120"/>
                <a:gd name="T33" fmla="*/ 104 h 104"/>
                <a:gd name="T34" fmla="*/ 96 w 120"/>
                <a:gd name="T35" fmla="*/ 92 h 104"/>
                <a:gd name="T36" fmla="*/ 96 w 120"/>
                <a:gd name="T37" fmla="*/ 76 h 104"/>
                <a:gd name="T38" fmla="*/ 120 w 120"/>
                <a:gd name="T39" fmla="*/ 52 h 104"/>
                <a:gd name="T40" fmla="*/ 96 w 120"/>
                <a:gd name="T41" fmla="*/ 68 h 104"/>
                <a:gd name="T42" fmla="*/ 96 w 120"/>
                <a:gd name="T43" fmla="*/ 36 h 104"/>
                <a:gd name="T44" fmla="*/ 112 w 120"/>
                <a:gd name="T45" fmla="*/ 52 h 104"/>
                <a:gd name="T46" fmla="*/ 96 w 120"/>
                <a:gd name="T47" fmla="*/ 6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104">
                  <a:moveTo>
                    <a:pt x="120" y="52"/>
                  </a:moveTo>
                  <a:cubicBezTo>
                    <a:pt x="120" y="38"/>
                    <a:pt x="109" y="28"/>
                    <a:pt x="96" y="28"/>
                  </a:cubicBezTo>
                  <a:cubicBezTo>
                    <a:pt x="96" y="11"/>
                    <a:pt x="96" y="11"/>
                    <a:pt x="96" y="11"/>
                  </a:cubicBezTo>
                  <a:cubicBezTo>
                    <a:pt x="96" y="5"/>
                    <a:pt x="90" y="0"/>
                    <a:pt x="84" y="0"/>
                  </a:cubicBezTo>
                  <a:cubicBezTo>
                    <a:pt x="0" y="0"/>
                    <a:pt x="0" y="0"/>
                    <a:pt x="0" y="0"/>
                  </a:cubicBezTo>
                  <a:cubicBezTo>
                    <a:pt x="0" y="8"/>
                    <a:pt x="0" y="8"/>
                    <a:pt x="0" y="8"/>
                  </a:cubicBezTo>
                  <a:cubicBezTo>
                    <a:pt x="8" y="8"/>
                    <a:pt x="8" y="8"/>
                    <a:pt x="8" y="8"/>
                  </a:cubicBezTo>
                  <a:cubicBezTo>
                    <a:pt x="19" y="8"/>
                    <a:pt x="19" y="8"/>
                    <a:pt x="19" y="8"/>
                  </a:cubicBezTo>
                  <a:cubicBezTo>
                    <a:pt x="84" y="8"/>
                    <a:pt x="84" y="8"/>
                    <a:pt x="84" y="8"/>
                  </a:cubicBezTo>
                  <a:cubicBezTo>
                    <a:pt x="86" y="8"/>
                    <a:pt x="88" y="9"/>
                    <a:pt x="88" y="11"/>
                  </a:cubicBezTo>
                  <a:cubicBezTo>
                    <a:pt x="88" y="92"/>
                    <a:pt x="88" y="92"/>
                    <a:pt x="88" y="92"/>
                  </a:cubicBezTo>
                  <a:cubicBezTo>
                    <a:pt x="88" y="94"/>
                    <a:pt x="86" y="96"/>
                    <a:pt x="84" y="96"/>
                  </a:cubicBezTo>
                  <a:cubicBezTo>
                    <a:pt x="19" y="96"/>
                    <a:pt x="19" y="96"/>
                    <a:pt x="19" y="96"/>
                  </a:cubicBezTo>
                  <a:cubicBezTo>
                    <a:pt x="8" y="96"/>
                    <a:pt x="8" y="96"/>
                    <a:pt x="8" y="96"/>
                  </a:cubicBezTo>
                  <a:cubicBezTo>
                    <a:pt x="0" y="96"/>
                    <a:pt x="0" y="96"/>
                    <a:pt x="0" y="96"/>
                  </a:cubicBezTo>
                  <a:cubicBezTo>
                    <a:pt x="0" y="104"/>
                    <a:pt x="0" y="104"/>
                    <a:pt x="0" y="104"/>
                  </a:cubicBezTo>
                  <a:cubicBezTo>
                    <a:pt x="84" y="104"/>
                    <a:pt x="84" y="104"/>
                    <a:pt x="84" y="104"/>
                  </a:cubicBezTo>
                  <a:cubicBezTo>
                    <a:pt x="90" y="104"/>
                    <a:pt x="96" y="98"/>
                    <a:pt x="96" y="92"/>
                  </a:cubicBezTo>
                  <a:cubicBezTo>
                    <a:pt x="96" y="76"/>
                    <a:pt x="96" y="76"/>
                    <a:pt x="96" y="76"/>
                  </a:cubicBezTo>
                  <a:cubicBezTo>
                    <a:pt x="109" y="75"/>
                    <a:pt x="120" y="65"/>
                    <a:pt x="120" y="52"/>
                  </a:cubicBezTo>
                  <a:moveTo>
                    <a:pt x="96" y="68"/>
                  </a:moveTo>
                  <a:cubicBezTo>
                    <a:pt x="96" y="36"/>
                    <a:pt x="96" y="36"/>
                    <a:pt x="96" y="36"/>
                  </a:cubicBezTo>
                  <a:cubicBezTo>
                    <a:pt x="104" y="36"/>
                    <a:pt x="112" y="43"/>
                    <a:pt x="112" y="52"/>
                  </a:cubicBezTo>
                  <a:cubicBezTo>
                    <a:pt x="112" y="60"/>
                    <a:pt x="104" y="67"/>
                    <a:pt x="96" y="6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196" name="Freeform 61"/>
          <p:cNvSpPr>
            <a:spLocks noEditPoints="1"/>
          </p:cNvSpPr>
          <p:nvPr/>
        </p:nvSpPr>
        <p:spPr bwMode="auto">
          <a:xfrm>
            <a:off x="10731047" y="3526224"/>
            <a:ext cx="664815" cy="800445"/>
          </a:xfrm>
          <a:custGeom>
            <a:avLst/>
            <a:gdLst>
              <a:gd name="T0" fmla="*/ 453549 w 192"/>
              <a:gd name="T1" fmla="*/ 335487 h 232"/>
              <a:gd name="T2" fmla="*/ 236634 w 192"/>
              <a:gd name="T3" fmla="*/ 552566 h 232"/>
              <a:gd name="T4" fmla="*/ 19720 w 192"/>
              <a:gd name="T5" fmla="*/ 335487 h 232"/>
              <a:gd name="T6" fmla="*/ 236634 w 192"/>
              <a:gd name="T7" fmla="*/ 118407 h 232"/>
              <a:gd name="T8" fmla="*/ 236634 w 192"/>
              <a:gd name="T9" fmla="*/ 217080 h 232"/>
              <a:gd name="T10" fmla="*/ 423969 w 192"/>
              <a:gd name="T11" fmla="*/ 108540 h 232"/>
              <a:gd name="T12" fmla="*/ 236634 w 192"/>
              <a:gd name="T13" fmla="*/ 0 h 232"/>
              <a:gd name="T14" fmla="*/ 236634 w 192"/>
              <a:gd name="T15" fmla="*/ 98673 h 232"/>
              <a:gd name="T16" fmla="*/ 0 w 192"/>
              <a:gd name="T17" fmla="*/ 335487 h 232"/>
              <a:gd name="T18" fmla="*/ 236634 w 192"/>
              <a:gd name="T19" fmla="*/ 572301 h 232"/>
              <a:gd name="T20" fmla="*/ 473268 w 192"/>
              <a:gd name="T21" fmla="*/ 335487 h 232"/>
              <a:gd name="T22" fmla="*/ 453549 w 192"/>
              <a:gd name="T23" fmla="*/ 335487 h 232"/>
              <a:gd name="T24" fmla="*/ 256354 w 192"/>
              <a:gd name="T25" fmla="*/ 32069 h 232"/>
              <a:gd name="T26" fmla="*/ 384530 w 192"/>
              <a:gd name="T27" fmla="*/ 108540 h 232"/>
              <a:gd name="T28" fmla="*/ 256354 w 192"/>
              <a:gd name="T29" fmla="*/ 182544 h 232"/>
              <a:gd name="T30" fmla="*/ 256354 w 192"/>
              <a:gd name="T31" fmla="*/ 32069 h 23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92" h="232">
                <a:moveTo>
                  <a:pt x="184" y="136"/>
                </a:moveTo>
                <a:cubicBezTo>
                  <a:pt x="184" y="184"/>
                  <a:pt x="145" y="224"/>
                  <a:pt x="96" y="224"/>
                </a:cubicBezTo>
                <a:cubicBezTo>
                  <a:pt x="48" y="224"/>
                  <a:pt x="8" y="184"/>
                  <a:pt x="8" y="136"/>
                </a:cubicBezTo>
                <a:cubicBezTo>
                  <a:pt x="8" y="87"/>
                  <a:pt x="48" y="48"/>
                  <a:pt x="96" y="48"/>
                </a:cubicBezTo>
                <a:cubicBezTo>
                  <a:pt x="96" y="88"/>
                  <a:pt x="96" y="88"/>
                  <a:pt x="96" y="88"/>
                </a:cubicBezTo>
                <a:cubicBezTo>
                  <a:pt x="172" y="44"/>
                  <a:pt x="172" y="44"/>
                  <a:pt x="172" y="44"/>
                </a:cubicBezTo>
                <a:cubicBezTo>
                  <a:pt x="96" y="0"/>
                  <a:pt x="96" y="0"/>
                  <a:pt x="96" y="0"/>
                </a:cubicBezTo>
                <a:cubicBezTo>
                  <a:pt x="96" y="40"/>
                  <a:pt x="96" y="40"/>
                  <a:pt x="96" y="40"/>
                </a:cubicBezTo>
                <a:cubicBezTo>
                  <a:pt x="43" y="40"/>
                  <a:pt x="0" y="83"/>
                  <a:pt x="0" y="136"/>
                </a:cubicBezTo>
                <a:cubicBezTo>
                  <a:pt x="0" y="189"/>
                  <a:pt x="43" y="232"/>
                  <a:pt x="96" y="232"/>
                </a:cubicBezTo>
                <a:cubicBezTo>
                  <a:pt x="149" y="232"/>
                  <a:pt x="192" y="189"/>
                  <a:pt x="192" y="136"/>
                </a:cubicBezTo>
                <a:lnTo>
                  <a:pt x="184" y="136"/>
                </a:lnTo>
                <a:close/>
                <a:moveTo>
                  <a:pt x="104" y="13"/>
                </a:moveTo>
                <a:cubicBezTo>
                  <a:pt x="156" y="44"/>
                  <a:pt x="156" y="44"/>
                  <a:pt x="156" y="44"/>
                </a:cubicBezTo>
                <a:cubicBezTo>
                  <a:pt x="104" y="74"/>
                  <a:pt x="104" y="74"/>
                  <a:pt x="104" y="74"/>
                </a:cubicBezTo>
                <a:lnTo>
                  <a:pt x="104" y="1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97" name="组合 196"/>
          <p:cNvGrpSpPr/>
          <p:nvPr/>
        </p:nvGrpSpPr>
        <p:grpSpPr>
          <a:xfrm>
            <a:off x="1941003" y="4769933"/>
            <a:ext cx="829307" cy="830767"/>
            <a:chOff x="930275" y="5014913"/>
            <a:chExt cx="901700" cy="903287"/>
          </a:xfrm>
          <a:solidFill>
            <a:schemeClr val="bg1"/>
          </a:solidFill>
        </p:grpSpPr>
        <p:sp>
          <p:nvSpPr>
            <p:cNvPr id="198" name="Freeform 62"/>
            <p:cNvSpPr>
              <a:spLocks noEditPoints="1"/>
            </p:cNvSpPr>
            <p:nvPr/>
          </p:nvSpPr>
          <p:spPr bwMode="auto">
            <a:xfrm>
              <a:off x="1155700" y="5240338"/>
              <a:ext cx="450850" cy="452438"/>
            </a:xfrm>
            <a:custGeom>
              <a:avLst/>
              <a:gdLst>
                <a:gd name="T0" fmla="*/ 60 w 120"/>
                <a:gd name="T1" fmla="*/ 0 h 120"/>
                <a:gd name="T2" fmla="*/ 0 w 120"/>
                <a:gd name="T3" fmla="*/ 60 h 120"/>
                <a:gd name="T4" fmla="*/ 60 w 120"/>
                <a:gd name="T5" fmla="*/ 120 h 120"/>
                <a:gd name="T6" fmla="*/ 120 w 120"/>
                <a:gd name="T7" fmla="*/ 60 h 120"/>
                <a:gd name="T8" fmla="*/ 60 w 120"/>
                <a:gd name="T9" fmla="*/ 0 h 120"/>
                <a:gd name="T10" fmla="*/ 60 w 120"/>
                <a:gd name="T11" fmla="*/ 112 h 120"/>
                <a:gd name="T12" fmla="*/ 8 w 120"/>
                <a:gd name="T13" fmla="*/ 60 h 120"/>
                <a:gd name="T14" fmla="*/ 60 w 120"/>
                <a:gd name="T15" fmla="*/ 8 h 120"/>
                <a:gd name="T16" fmla="*/ 112 w 120"/>
                <a:gd name="T17" fmla="*/ 60 h 120"/>
                <a:gd name="T18" fmla="*/ 60 w 120"/>
                <a:gd name="T19"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120">
                  <a:moveTo>
                    <a:pt x="60" y="0"/>
                  </a:moveTo>
                  <a:cubicBezTo>
                    <a:pt x="27" y="0"/>
                    <a:pt x="0" y="27"/>
                    <a:pt x="0" y="60"/>
                  </a:cubicBezTo>
                  <a:cubicBezTo>
                    <a:pt x="0" y="93"/>
                    <a:pt x="27" y="120"/>
                    <a:pt x="60" y="120"/>
                  </a:cubicBezTo>
                  <a:cubicBezTo>
                    <a:pt x="94" y="120"/>
                    <a:pt x="120" y="93"/>
                    <a:pt x="120" y="60"/>
                  </a:cubicBezTo>
                  <a:cubicBezTo>
                    <a:pt x="120" y="27"/>
                    <a:pt x="94" y="0"/>
                    <a:pt x="60" y="0"/>
                  </a:cubicBezTo>
                  <a:moveTo>
                    <a:pt x="60" y="112"/>
                  </a:moveTo>
                  <a:cubicBezTo>
                    <a:pt x="32" y="112"/>
                    <a:pt x="8" y="88"/>
                    <a:pt x="8" y="60"/>
                  </a:cubicBezTo>
                  <a:cubicBezTo>
                    <a:pt x="8" y="31"/>
                    <a:pt x="32" y="8"/>
                    <a:pt x="60" y="8"/>
                  </a:cubicBezTo>
                  <a:cubicBezTo>
                    <a:pt x="89" y="8"/>
                    <a:pt x="112" y="31"/>
                    <a:pt x="112" y="60"/>
                  </a:cubicBezTo>
                  <a:cubicBezTo>
                    <a:pt x="112" y="88"/>
                    <a:pt x="89" y="112"/>
                    <a:pt x="60" y="1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99" name="Rectangle 63"/>
            <p:cNvSpPr>
              <a:spLocks noChangeArrowheads="1"/>
            </p:cNvSpPr>
            <p:nvPr/>
          </p:nvSpPr>
          <p:spPr bwMode="auto">
            <a:xfrm>
              <a:off x="1366838" y="5014913"/>
              <a:ext cx="30163" cy="180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200" name="Rectangle 64"/>
            <p:cNvSpPr>
              <a:spLocks noChangeArrowheads="1"/>
            </p:cNvSpPr>
            <p:nvPr/>
          </p:nvSpPr>
          <p:spPr bwMode="auto">
            <a:xfrm>
              <a:off x="1366838" y="5737225"/>
              <a:ext cx="30163" cy="180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201" name="Rectangle 65"/>
            <p:cNvSpPr>
              <a:spLocks noChangeArrowheads="1"/>
            </p:cNvSpPr>
            <p:nvPr/>
          </p:nvSpPr>
          <p:spPr bwMode="auto">
            <a:xfrm>
              <a:off x="930275" y="5451475"/>
              <a:ext cx="180975"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202" name="Rectangle 66"/>
            <p:cNvSpPr>
              <a:spLocks noChangeArrowheads="1"/>
            </p:cNvSpPr>
            <p:nvPr/>
          </p:nvSpPr>
          <p:spPr bwMode="auto">
            <a:xfrm>
              <a:off x="1651000" y="5451475"/>
              <a:ext cx="180975"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203" name="Freeform 67"/>
            <p:cNvSpPr>
              <a:spLocks/>
            </p:cNvSpPr>
            <p:nvPr/>
          </p:nvSpPr>
          <p:spPr bwMode="auto">
            <a:xfrm>
              <a:off x="1565275" y="5135563"/>
              <a:ext cx="146050" cy="146050"/>
            </a:xfrm>
            <a:custGeom>
              <a:avLst/>
              <a:gdLst>
                <a:gd name="T0" fmla="*/ 92 w 92"/>
                <a:gd name="T1" fmla="*/ 12 h 92"/>
                <a:gd name="T2" fmla="*/ 78 w 92"/>
                <a:gd name="T3" fmla="*/ 0 h 92"/>
                <a:gd name="T4" fmla="*/ 0 w 92"/>
                <a:gd name="T5" fmla="*/ 78 h 92"/>
                <a:gd name="T6" fmla="*/ 14 w 92"/>
                <a:gd name="T7" fmla="*/ 92 h 92"/>
                <a:gd name="T8" fmla="*/ 92 w 92"/>
                <a:gd name="T9" fmla="*/ 12 h 92"/>
              </a:gdLst>
              <a:ahLst/>
              <a:cxnLst>
                <a:cxn ang="0">
                  <a:pos x="T0" y="T1"/>
                </a:cxn>
                <a:cxn ang="0">
                  <a:pos x="T2" y="T3"/>
                </a:cxn>
                <a:cxn ang="0">
                  <a:pos x="T4" y="T5"/>
                </a:cxn>
                <a:cxn ang="0">
                  <a:pos x="T6" y="T7"/>
                </a:cxn>
                <a:cxn ang="0">
                  <a:pos x="T8" y="T9"/>
                </a:cxn>
              </a:cxnLst>
              <a:rect l="0" t="0" r="r" b="b"/>
              <a:pathLst>
                <a:path w="92" h="92">
                  <a:moveTo>
                    <a:pt x="92" y="12"/>
                  </a:moveTo>
                  <a:lnTo>
                    <a:pt x="78" y="0"/>
                  </a:lnTo>
                  <a:lnTo>
                    <a:pt x="0" y="78"/>
                  </a:lnTo>
                  <a:lnTo>
                    <a:pt x="14" y="92"/>
                  </a:lnTo>
                  <a:lnTo>
                    <a:pt x="9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04" name="Freeform 68"/>
            <p:cNvSpPr>
              <a:spLocks/>
            </p:cNvSpPr>
            <p:nvPr/>
          </p:nvSpPr>
          <p:spPr bwMode="auto">
            <a:xfrm>
              <a:off x="1054100" y="5646738"/>
              <a:ext cx="147638" cy="147638"/>
            </a:xfrm>
            <a:custGeom>
              <a:avLst/>
              <a:gdLst>
                <a:gd name="T0" fmla="*/ 0 w 93"/>
                <a:gd name="T1" fmla="*/ 78 h 93"/>
                <a:gd name="T2" fmla="*/ 12 w 93"/>
                <a:gd name="T3" fmla="*/ 93 h 93"/>
                <a:gd name="T4" fmla="*/ 93 w 93"/>
                <a:gd name="T5" fmla="*/ 14 h 93"/>
                <a:gd name="T6" fmla="*/ 79 w 93"/>
                <a:gd name="T7" fmla="*/ 0 h 93"/>
                <a:gd name="T8" fmla="*/ 0 w 93"/>
                <a:gd name="T9" fmla="*/ 78 h 93"/>
              </a:gdLst>
              <a:ahLst/>
              <a:cxnLst>
                <a:cxn ang="0">
                  <a:pos x="T0" y="T1"/>
                </a:cxn>
                <a:cxn ang="0">
                  <a:pos x="T2" y="T3"/>
                </a:cxn>
                <a:cxn ang="0">
                  <a:pos x="T4" y="T5"/>
                </a:cxn>
                <a:cxn ang="0">
                  <a:pos x="T6" y="T7"/>
                </a:cxn>
                <a:cxn ang="0">
                  <a:pos x="T8" y="T9"/>
                </a:cxn>
              </a:cxnLst>
              <a:rect l="0" t="0" r="r" b="b"/>
              <a:pathLst>
                <a:path w="93" h="93">
                  <a:moveTo>
                    <a:pt x="0" y="78"/>
                  </a:moveTo>
                  <a:lnTo>
                    <a:pt x="12" y="93"/>
                  </a:lnTo>
                  <a:lnTo>
                    <a:pt x="93" y="14"/>
                  </a:lnTo>
                  <a:lnTo>
                    <a:pt x="79" y="0"/>
                  </a:ln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05" name="Freeform 69"/>
            <p:cNvSpPr>
              <a:spLocks/>
            </p:cNvSpPr>
            <p:nvPr/>
          </p:nvSpPr>
          <p:spPr bwMode="auto">
            <a:xfrm>
              <a:off x="1054100" y="5135563"/>
              <a:ext cx="147638" cy="146050"/>
            </a:xfrm>
            <a:custGeom>
              <a:avLst/>
              <a:gdLst>
                <a:gd name="T0" fmla="*/ 93 w 93"/>
                <a:gd name="T1" fmla="*/ 78 h 92"/>
                <a:gd name="T2" fmla="*/ 12 w 93"/>
                <a:gd name="T3" fmla="*/ 0 h 92"/>
                <a:gd name="T4" fmla="*/ 0 w 93"/>
                <a:gd name="T5" fmla="*/ 12 h 92"/>
                <a:gd name="T6" fmla="*/ 79 w 93"/>
                <a:gd name="T7" fmla="*/ 92 h 92"/>
                <a:gd name="T8" fmla="*/ 93 w 93"/>
                <a:gd name="T9" fmla="*/ 78 h 92"/>
              </a:gdLst>
              <a:ahLst/>
              <a:cxnLst>
                <a:cxn ang="0">
                  <a:pos x="T0" y="T1"/>
                </a:cxn>
                <a:cxn ang="0">
                  <a:pos x="T2" y="T3"/>
                </a:cxn>
                <a:cxn ang="0">
                  <a:pos x="T4" y="T5"/>
                </a:cxn>
                <a:cxn ang="0">
                  <a:pos x="T6" y="T7"/>
                </a:cxn>
                <a:cxn ang="0">
                  <a:pos x="T8" y="T9"/>
                </a:cxn>
              </a:cxnLst>
              <a:rect l="0" t="0" r="r" b="b"/>
              <a:pathLst>
                <a:path w="93" h="92">
                  <a:moveTo>
                    <a:pt x="93" y="78"/>
                  </a:moveTo>
                  <a:lnTo>
                    <a:pt x="12" y="0"/>
                  </a:lnTo>
                  <a:lnTo>
                    <a:pt x="0" y="12"/>
                  </a:lnTo>
                  <a:lnTo>
                    <a:pt x="79" y="92"/>
                  </a:lnTo>
                  <a:lnTo>
                    <a:pt x="93"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06" name="Freeform 70"/>
            <p:cNvSpPr>
              <a:spLocks/>
            </p:cNvSpPr>
            <p:nvPr/>
          </p:nvSpPr>
          <p:spPr bwMode="auto">
            <a:xfrm>
              <a:off x="1565275" y="5646738"/>
              <a:ext cx="146050" cy="147638"/>
            </a:xfrm>
            <a:custGeom>
              <a:avLst/>
              <a:gdLst>
                <a:gd name="T0" fmla="*/ 0 w 92"/>
                <a:gd name="T1" fmla="*/ 14 h 93"/>
                <a:gd name="T2" fmla="*/ 78 w 92"/>
                <a:gd name="T3" fmla="*/ 93 h 93"/>
                <a:gd name="T4" fmla="*/ 92 w 92"/>
                <a:gd name="T5" fmla="*/ 78 h 93"/>
                <a:gd name="T6" fmla="*/ 14 w 92"/>
                <a:gd name="T7" fmla="*/ 0 h 93"/>
                <a:gd name="T8" fmla="*/ 0 w 92"/>
                <a:gd name="T9" fmla="*/ 14 h 93"/>
              </a:gdLst>
              <a:ahLst/>
              <a:cxnLst>
                <a:cxn ang="0">
                  <a:pos x="T0" y="T1"/>
                </a:cxn>
                <a:cxn ang="0">
                  <a:pos x="T2" y="T3"/>
                </a:cxn>
                <a:cxn ang="0">
                  <a:pos x="T4" y="T5"/>
                </a:cxn>
                <a:cxn ang="0">
                  <a:pos x="T6" y="T7"/>
                </a:cxn>
                <a:cxn ang="0">
                  <a:pos x="T8" y="T9"/>
                </a:cxn>
              </a:cxnLst>
              <a:rect l="0" t="0" r="r" b="b"/>
              <a:pathLst>
                <a:path w="92" h="93">
                  <a:moveTo>
                    <a:pt x="0" y="14"/>
                  </a:moveTo>
                  <a:lnTo>
                    <a:pt x="78" y="93"/>
                  </a:lnTo>
                  <a:lnTo>
                    <a:pt x="92" y="78"/>
                  </a:lnTo>
                  <a:lnTo>
                    <a:pt x="14"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207" name="Freeform 71"/>
          <p:cNvSpPr>
            <a:spLocks noEditPoints="1"/>
          </p:cNvSpPr>
          <p:nvPr/>
        </p:nvSpPr>
        <p:spPr bwMode="auto">
          <a:xfrm>
            <a:off x="3322484" y="4873640"/>
            <a:ext cx="689272" cy="689272"/>
          </a:xfrm>
          <a:custGeom>
            <a:avLst/>
            <a:gdLst>
              <a:gd name="T0" fmla="*/ 133130 w 200"/>
              <a:gd name="T1" fmla="*/ 42033 h 199"/>
              <a:gd name="T2" fmla="*/ 108477 w 200"/>
              <a:gd name="T3" fmla="*/ 145879 h 199"/>
              <a:gd name="T4" fmla="*/ 342687 w 200"/>
              <a:gd name="T5" fmla="*/ 380768 h 199"/>
              <a:gd name="T6" fmla="*/ 451164 w 200"/>
              <a:gd name="T7" fmla="*/ 353571 h 199"/>
              <a:gd name="T8" fmla="*/ 249003 w 200"/>
              <a:gd name="T9" fmla="*/ 472252 h 199"/>
              <a:gd name="T10" fmla="*/ 19723 w 200"/>
              <a:gd name="T11" fmla="*/ 242307 h 199"/>
              <a:gd name="T12" fmla="*/ 133130 w 200"/>
              <a:gd name="T13" fmla="*/ 42033 h 199"/>
              <a:gd name="T14" fmla="*/ 187369 w 200"/>
              <a:gd name="T15" fmla="*/ 0 h 199"/>
              <a:gd name="T16" fmla="*/ 0 w 200"/>
              <a:gd name="T17" fmla="*/ 242307 h 199"/>
              <a:gd name="T18" fmla="*/ 249003 w 200"/>
              <a:gd name="T19" fmla="*/ 492032 h 199"/>
              <a:gd name="T20" fmla="*/ 493075 w 200"/>
              <a:gd name="T21" fmla="*/ 299175 h 199"/>
              <a:gd name="T22" fmla="*/ 342687 w 200"/>
              <a:gd name="T23" fmla="*/ 360988 h 199"/>
              <a:gd name="T24" fmla="*/ 128200 w 200"/>
              <a:gd name="T25" fmla="*/ 145879 h 199"/>
              <a:gd name="T26" fmla="*/ 187369 w 200"/>
              <a:gd name="T27" fmla="*/ 0 h 19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0" h="199">
                <a:moveTo>
                  <a:pt x="54" y="17"/>
                </a:moveTo>
                <a:cubicBezTo>
                  <a:pt x="47" y="30"/>
                  <a:pt x="44" y="44"/>
                  <a:pt x="44" y="59"/>
                </a:cubicBezTo>
                <a:cubicBezTo>
                  <a:pt x="44" y="111"/>
                  <a:pt x="87" y="154"/>
                  <a:pt x="139" y="154"/>
                </a:cubicBezTo>
                <a:cubicBezTo>
                  <a:pt x="154" y="154"/>
                  <a:pt x="169" y="150"/>
                  <a:pt x="183" y="143"/>
                </a:cubicBezTo>
                <a:cubicBezTo>
                  <a:pt x="166" y="172"/>
                  <a:pt x="136" y="191"/>
                  <a:pt x="101" y="191"/>
                </a:cubicBezTo>
                <a:cubicBezTo>
                  <a:pt x="50" y="191"/>
                  <a:pt x="8" y="149"/>
                  <a:pt x="8" y="98"/>
                </a:cubicBezTo>
                <a:cubicBezTo>
                  <a:pt x="8" y="64"/>
                  <a:pt x="26" y="34"/>
                  <a:pt x="54" y="17"/>
                </a:cubicBezTo>
                <a:moveTo>
                  <a:pt x="76" y="0"/>
                </a:moveTo>
                <a:cubicBezTo>
                  <a:pt x="32" y="11"/>
                  <a:pt x="0" y="50"/>
                  <a:pt x="0" y="98"/>
                </a:cubicBezTo>
                <a:cubicBezTo>
                  <a:pt x="0" y="154"/>
                  <a:pt x="45" y="199"/>
                  <a:pt x="101" y="199"/>
                </a:cubicBezTo>
                <a:cubicBezTo>
                  <a:pt x="149" y="199"/>
                  <a:pt x="189" y="166"/>
                  <a:pt x="200" y="121"/>
                </a:cubicBezTo>
                <a:cubicBezTo>
                  <a:pt x="184" y="136"/>
                  <a:pt x="163" y="146"/>
                  <a:pt x="139" y="146"/>
                </a:cubicBezTo>
                <a:cubicBezTo>
                  <a:pt x="91" y="146"/>
                  <a:pt x="52" y="107"/>
                  <a:pt x="52" y="59"/>
                </a:cubicBezTo>
                <a:cubicBezTo>
                  <a:pt x="52" y="36"/>
                  <a:pt x="61" y="15"/>
                  <a:pt x="76"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08" name="组合 207"/>
          <p:cNvGrpSpPr/>
          <p:nvPr/>
        </p:nvGrpSpPr>
        <p:grpSpPr>
          <a:xfrm>
            <a:off x="4516527" y="4853156"/>
            <a:ext cx="662861" cy="664322"/>
            <a:chOff x="3730625" y="5105400"/>
            <a:chExt cx="720725" cy="722313"/>
          </a:xfrm>
          <a:solidFill>
            <a:schemeClr val="bg1"/>
          </a:solidFill>
        </p:grpSpPr>
        <p:sp>
          <p:nvSpPr>
            <p:cNvPr id="209" name="Freeform 72"/>
            <p:cNvSpPr>
              <a:spLocks noEditPoints="1"/>
            </p:cNvSpPr>
            <p:nvPr/>
          </p:nvSpPr>
          <p:spPr bwMode="auto">
            <a:xfrm>
              <a:off x="3730625" y="5105400"/>
              <a:ext cx="720725" cy="722313"/>
            </a:xfrm>
            <a:custGeom>
              <a:avLst/>
              <a:gdLst>
                <a:gd name="T0" fmla="*/ 0 w 454"/>
                <a:gd name="T1" fmla="*/ 455 h 455"/>
                <a:gd name="T2" fmla="*/ 454 w 454"/>
                <a:gd name="T3" fmla="*/ 455 h 455"/>
                <a:gd name="T4" fmla="*/ 454 w 454"/>
                <a:gd name="T5" fmla="*/ 0 h 455"/>
                <a:gd name="T6" fmla="*/ 0 w 454"/>
                <a:gd name="T7" fmla="*/ 0 h 455"/>
                <a:gd name="T8" fmla="*/ 0 w 454"/>
                <a:gd name="T9" fmla="*/ 455 h 455"/>
                <a:gd name="T10" fmla="*/ 435 w 454"/>
                <a:gd name="T11" fmla="*/ 104 h 455"/>
                <a:gd name="T12" fmla="*/ 19 w 454"/>
                <a:gd name="T13" fmla="*/ 104 h 455"/>
                <a:gd name="T14" fmla="*/ 19 w 454"/>
                <a:gd name="T15" fmla="*/ 19 h 455"/>
                <a:gd name="T16" fmla="*/ 435 w 454"/>
                <a:gd name="T17" fmla="*/ 19 h 455"/>
                <a:gd name="T18" fmla="*/ 435 w 454"/>
                <a:gd name="T19" fmla="*/ 104 h 455"/>
                <a:gd name="T20" fmla="*/ 19 w 454"/>
                <a:gd name="T21" fmla="*/ 123 h 455"/>
                <a:gd name="T22" fmla="*/ 435 w 454"/>
                <a:gd name="T23" fmla="*/ 123 h 455"/>
                <a:gd name="T24" fmla="*/ 435 w 454"/>
                <a:gd name="T25" fmla="*/ 436 h 455"/>
                <a:gd name="T26" fmla="*/ 19 w 454"/>
                <a:gd name="T27" fmla="*/ 436 h 455"/>
                <a:gd name="T28" fmla="*/ 19 w 454"/>
                <a:gd name="T29" fmla="*/ 123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4" h="455">
                  <a:moveTo>
                    <a:pt x="0" y="455"/>
                  </a:moveTo>
                  <a:lnTo>
                    <a:pt x="454" y="455"/>
                  </a:lnTo>
                  <a:lnTo>
                    <a:pt x="454" y="0"/>
                  </a:lnTo>
                  <a:lnTo>
                    <a:pt x="0" y="0"/>
                  </a:lnTo>
                  <a:lnTo>
                    <a:pt x="0" y="455"/>
                  </a:lnTo>
                  <a:close/>
                  <a:moveTo>
                    <a:pt x="435" y="104"/>
                  </a:moveTo>
                  <a:lnTo>
                    <a:pt x="19" y="104"/>
                  </a:lnTo>
                  <a:lnTo>
                    <a:pt x="19" y="19"/>
                  </a:lnTo>
                  <a:lnTo>
                    <a:pt x="435" y="19"/>
                  </a:lnTo>
                  <a:lnTo>
                    <a:pt x="435" y="104"/>
                  </a:lnTo>
                  <a:close/>
                  <a:moveTo>
                    <a:pt x="19" y="123"/>
                  </a:moveTo>
                  <a:lnTo>
                    <a:pt x="435" y="123"/>
                  </a:lnTo>
                  <a:lnTo>
                    <a:pt x="435" y="436"/>
                  </a:lnTo>
                  <a:lnTo>
                    <a:pt x="19" y="436"/>
                  </a:lnTo>
                  <a:lnTo>
                    <a:pt x="19" y="1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10" name="Rectangle 73"/>
            <p:cNvSpPr>
              <a:spLocks noChangeArrowheads="1"/>
            </p:cNvSpPr>
            <p:nvPr/>
          </p:nvSpPr>
          <p:spPr bwMode="auto">
            <a:xfrm>
              <a:off x="3956050" y="5181600"/>
              <a:ext cx="4603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211" name="Rectangle 74"/>
            <p:cNvSpPr>
              <a:spLocks noChangeArrowheads="1"/>
            </p:cNvSpPr>
            <p:nvPr/>
          </p:nvSpPr>
          <p:spPr bwMode="auto">
            <a:xfrm>
              <a:off x="4181475" y="5181600"/>
              <a:ext cx="4603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212" name="Freeform 75"/>
            <p:cNvSpPr>
              <a:spLocks/>
            </p:cNvSpPr>
            <p:nvPr/>
          </p:nvSpPr>
          <p:spPr bwMode="auto">
            <a:xfrm>
              <a:off x="3925888" y="5402263"/>
              <a:ext cx="90488" cy="236538"/>
            </a:xfrm>
            <a:custGeom>
              <a:avLst/>
              <a:gdLst>
                <a:gd name="T0" fmla="*/ 17 w 24"/>
                <a:gd name="T1" fmla="*/ 1 h 63"/>
                <a:gd name="T2" fmla="*/ 1 w 24"/>
                <a:gd name="T3" fmla="*/ 11 h 63"/>
                <a:gd name="T4" fmla="*/ 0 w 24"/>
                <a:gd name="T5" fmla="*/ 11 h 63"/>
                <a:gd name="T6" fmla="*/ 0 w 24"/>
                <a:gd name="T7" fmla="*/ 18 h 63"/>
                <a:gd name="T8" fmla="*/ 16 w 24"/>
                <a:gd name="T9" fmla="*/ 18 h 63"/>
                <a:gd name="T10" fmla="*/ 16 w 24"/>
                <a:gd name="T11" fmla="*/ 63 h 63"/>
                <a:gd name="T12" fmla="*/ 24 w 24"/>
                <a:gd name="T13" fmla="*/ 63 h 63"/>
                <a:gd name="T14" fmla="*/ 24 w 24"/>
                <a:gd name="T15" fmla="*/ 0 h 63"/>
                <a:gd name="T16" fmla="*/ 17 w 24"/>
                <a:gd name="T17" fmla="*/ 0 h 63"/>
                <a:gd name="T18" fmla="*/ 17 w 24"/>
                <a:gd name="T19" fmla="*/ 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63">
                  <a:moveTo>
                    <a:pt x="17" y="1"/>
                  </a:moveTo>
                  <a:cubicBezTo>
                    <a:pt x="15" y="11"/>
                    <a:pt x="11" y="11"/>
                    <a:pt x="1" y="11"/>
                  </a:cubicBezTo>
                  <a:cubicBezTo>
                    <a:pt x="0" y="11"/>
                    <a:pt x="0" y="11"/>
                    <a:pt x="0" y="11"/>
                  </a:cubicBezTo>
                  <a:cubicBezTo>
                    <a:pt x="0" y="18"/>
                    <a:pt x="0" y="18"/>
                    <a:pt x="0" y="18"/>
                  </a:cubicBezTo>
                  <a:cubicBezTo>
                    <a:pt x="16" y="18"/>
                    <a:pt x="16" y="18"/>
                    <a:pt x="16" y="18"/>
                  </a:cubicBezTo>
                  <a:cubicBezTo>
                    <a:pt x="16" y="63"/>
                    <a:pt x="16" y="63"/>
                    <a:pt x="16" y="63"/>
                  </a:cubicBezTo>
                  <a:cubicBezTo>
                    <a:pt x="24" y="63"/>
                    <a:pt x="24" y="63"/>
                    <a:pt x="24" y="63"/>
                  </a:cubicBezTo>
                  <a:cubicBezTo>
                    <a:pt x="24" y="0"/>
                    <a:pt x="24" y="0"/>
                    <a:pt x="24" y="0"/>
                  </a:cubicBezTo>
                  <a:cubicBezTo>
                    <a:pt x="17" y="0"/>
                    <a:pt x="17" y="0"/>
                    <a:pt x="17" y="0"/>
                  </a:cubicBezTo>
                  <a:lnTo>
                    <a:pt x="1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13" name="Freeform 76"/>
            <p:cNvSpPr>
              <a:spLocks/>
            </p:cNvSpPr>
            <p:nvPr/>
          </p:nvSpPr>
          <p:spPr bwMode="auto">
            <a:xfrm>
              <a:off x="4084638" y="5407025"/>
              <a:ext cx="165100" cy="236538"/>
            </a:xfrm>
            <a:custGeom>
              <a:avLst/>
              <a:gdLst>
                <a:gd name="T0" fmla="*/ 22 w 44"/>
                <a:gd name="T1" fmla="*/ 19 h 63"/>
                <a:gd name="T2" fmla="*/ 12 w 44"/>
                <a:gd name="T3" fmla="*/ 22 h 63"/>
                <a:gd name="T4" fmla="*/ 14 w 44"/>
                <a:gd name="T5" fmla="*/ 8 h 63"/>
                <a:gd name="T6" fmla="*/ 41 w 44"/>
                <a:gd name="T7" fmla="*/ 8 h 63"/>
                <a:gd name="T8" fmla="*/ 41 w 44"/>
                <a:gd name="T9" fmla="*/ 0 h 63"/>
                <a:gd name="T10" fmla="*/ 8 w 44"/>
                <a:gd name="T11" fmla="*/ 0 h 63"/>
                <a:gd name="T12" fmla="*/ 2 w 44"/>
                <a:gd name="T13" fmla="*/ 34 h 63"/>
                <a:gd name="T14" fmla="*/ 9 w 44"/>
                <a:gd name="T15" fmla="*/ 34 h 63"/>
                <a:gd name="T16" fmla="*/ 9 w 44"/>
                <a:gd name="T17" fmla="*/ 33 h 63"/>
                <a:gd name="T18" fmla="*/ 21 w 44"/>
                <a:gd name="T19" fmla="*/ 26 h 63"/>
                <a:gd name="T20" fmla="*/ 35 w 44"/>
                <a:gd name="T21" fmla="*/ 40 h 63"/>
                <a:gd name="T22" fmla="*/ 22 w 44"/>
                <a:gd name="T23" fmla="*/ 55 h 63"/>
                <a:gd name="T24" fmla="*/ 9 w 44"/>
                <a:gd name="T25" fmla="*/ 43 h 63"/>
                <a:gd name="T26" fmla="*/ 9 w 44"/>
                <a:gd name="T27" fmla="*/ 41 h 63"/>
                <a:gd name="T28" fmla="*/ 0 w 44"/>
                <a:gd name="T29" fmla="*/ 41 h 63"/>
                <a:gd name="T30" fmla="*/ 0 w 44"/>
                <a:gd name="T31" fmla="*/ 43 h 63"/>
                <a:gd name="T32" fmla="*/ 21 w 44"/>
                <a:gd name="T33" fmla="*/ 63 h 63"/>
                <a:gd name="T34" fmla="*/ 44 w 44"/>
                <a:gd name="T35" fmla="*/ 41 h 63"/>
                <a:gd name="T36" fmla="*/ 22 w 44"/>
                <a:gd name="T37"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63">
                  <a:moveTo>
                    <a:pt x="22" y="19"/>
                  </a:moveTo>
                  <a:cubicBezTo>
                    <a:pt x="18" y="19"/>
                    <a:pt x="15" y="20"/>
                    <a:pt x="12" y="22"/>
                  </a:cubicBezTo>
                  <a:cubicBezTo>
                    <a:pt x="14" y="8"/>
                    <a:pt x="14" y="8"/>
                    <a:pt x="14" y="8"/>
                  </a:cubicBezTo>
                  <a:cubicBezTo>
                    <a:pt x="41" y="8"/>
                    <a:pt x="41" y="8"/>
                    <a:pt x="41" y="8"/>
                  </a:cubicBezTo>
                  <a:cubicBezTo>
                    <a:pt x="41" y="0"/>
                    <a:pt x="41" y="0"/>
                    <a:pt x="41" y="0"/>
                  </a:cubicBezTo>
                  <a:cubicBezTo>
                    <a:pt x="8" y="0"/>
                    <a:pt x="8" y="0"/>
                    <a:pt x="8" y="0"/>
                  </a:cubicBezTo>
                  <a:cubicBezTo>
                    <a:pt x="2" y="34"/>
                    <a:pt x="2" y="34"/>
                    <a:pt x="2" y="34"/>
                  </a:cubicBezTo>
                  <a:cubicBezTo>
                    <a:pt x="9" y="34"/>
                    <a:pt x="9" y="34"/>
                    <a:pt x="9" y="34"/>
                  </a:cubicBezTo>
                  <a:cubicBezTo>
                    <a:pt x="9" y="33"/>
                    <a:pt x="9" y="33"/>
                    <a:pt x="9" y="33"/>
                  </a:cubicBezTo>
                  <a:cubicBezTo>
                    <a:pt x="12" y="29"/>
                    <a:pt x="17" y="26"/>
                    <a:pt x="21" y="26"/>
                  </a:cubicBezTo>
                  <a:cubicBezTo>
                    <a:pt x="29" y="26"/>
                    <a:pt x="35" y="32"/>
                    <a:pt x="35" y="40"/>
                  </a:cubicBezTo>
                  <a:cubicBezTo>
                    <a:pt x="35" y="48"/>
                    <a:pt x="31" y="55"/>
                    <a:pt x="22" y="55"/>
                  </a:cubicBezTo>
                  <a:cubicBezTo>
                    <a:pt x="14" y="55"/>
                    <a:pt x="9" y="50"/>
                    <a:pt x="9" y="43"/>
                  </a:cubicBezTo>
                  <a:cubicBezTo>
                    <a:pt x="9" y="41"/>
                    <a:pt x="9" y="41"/>
                    <a:pt x="9" y="41"/>
                  </a:cubicBezTo>
                  <a:cubicBezTo>
                    <a:pt x="0" y="41"/>
                    <a:pt x="0" y="41"/>
                    <a:pt x="0" y="41"/>
                  </a:cubicBezTo>
                  <a:cubicBezTo>
                    <a:pt x="0" y="43"/>
                    <a:pt x="0" y="43"/>
                    <a:pt x="0" y="43"/>
                  </a:cubicBezTo>
                  <a:cubicBezTo>
                    <a:pt x="1" y="55"/>
                    <a:pt x="9" y="63"/>
                    <a:pt x="21" y="63"/>
                  </a:cubicBezTo>
                  <a:cubicBezTo>
                    <a:pt x="34" y="63"/>
                    <a:pt x="44" y="53"/>
                    <a:pt x="44" y="41"/>
                  </a:cubicBezTo>
                  <a:cubicBezTo>
                    <a:pt x="44" y="28"/>
                    <a:pt x="35" y="19"/>
                    <a:pt x="22"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214" name="Freeform 77"/>
          <p:cNvSpPr>
            <a:spLocks noEditPoints="1"/>
          </p:cNvSpPr>
          <p:nvPr/>
        </p:nvSpPr>
        <p:spPr bwMode="auto">
          <a:xfrm>
            <a:off x="5739384" y="4811383"/>
            <a:ext cx="689272" cy="691495"/>
          </a:xfrm>
          <a:custGeom>
            <a:avLst/>
            <a:gdLst>
              <a:gd name="T0" fmla="*/ 276122 w 200"/>
              <a:gd name="T1" fmla="*/ 51773 h 200"/>
              <a:gd name="T2" fmla="*/ 290914 w 200"/>
              <a:gd name="T3" fmla="*/ 71496 h 200"/>
              <a:gd name="T4" fmla="*/ 352549 w 200"/>
              <a:gd name="T5" fmla="*/ 98615 h 200"/>
              <a:gd name="T6" fmla="*/ 387064 w 200"/>
              <a:gd name="T7" fmla="*/ 64100 h 200"/>
              <a:gd name="T8" fmla="*/ 404322 w 200"/>
              <a:gd name="T9" fmla="*/ 130665 h 200"/>
              <a:gd name="T10" fmla="*/ 401856 w 200"/>
              <a:gd name="T11" fmla="*/ 152853 h 200"/>
              <a:gd name="T12" fmla="*/ 424045 w 200"/>
              <a:gd name="T13" fmla="*/ 216953 h 200"/>
              <a:gd name="T14" fmla="*/ 473352 w 200"/>
              <a:gd name="T15" fmla="*/ 216953 h 200"/>
              <a:gd name="T16" fmla="*/ 436371 w 200"/>
              <a:gd name="T17" fmla="*/ 276122 h 200"/>
              <a:gd name="T18" fmla="*/ 419114 w 200"/>
              <a:gd name="T19" fmla="*/ 288449 h 200"/>
              <a:gd name="T20" fmla="*/ 391995 w 200"/>
              <a:gd name="T21" fmla="*/ 347618 h 200"/>
              <a:gd name="T22" fmla="*/ 428975 w 200"/>
              <a:gd name="T23" fmla="*/ 384599 h 200"/>
              <a:gd name="T24" fmla="*/ 359945 w 200"/>
              <a:gd name="T25" fmla="*/ 399391 h 200"/>
              <a:gd name="T26" fmla="*/ 335291 w 200"/>
              <a:gd name="T27" fmla="*/ 396925 h 200"/>
              <a:gd name="T28" fmla="*/ 276122 w 200"/>
              <a:gd name="T29" fmla="*/ 416648 h 200"/>
              <a:gd name="T30" fmla="*/ 276122 w 200"/>
              <a:gd name="T31" fmla="*/ 473352 h 200"/>
              <a:gd name="T32" fmla="*/ 216953 w 200"/>
              <a:gd name="T33" fmla="*/ 433906 h 200"/>
              <a:gd name="T34" fmla="*/ 202161 w 200"/>
              <a:gd name="T35" fmla="*/ 414183 h 200"/>
              <a:gd name="T36" fmla="*/ 145457 w 200"/>
              <a:gd name="T37" fmla="*/ 389529 h 200"/>
              <a:gd name="T38" fmla="*/ 108477 w 200"/>
              <a:gd name="T39" fmla="*/ 426510 h 200"/>
              <a:gd name="T40" fmla="*/ 93684 w 200"/>
              <a:gd name="T41" fmla="*/ 357479 h 200"/>
              <a:gd name="T42" fmla="*/ 96150 w 200"/>
              <a:gd name="T43" fmla="*/ 332826 h 200"/>
              <a:gd name="T44" fmla="*/ 71496 w 200"/>
              <a:gd name="T45" fmla="*/ 276122 h 200"/>
              <a:gd name="T46" fmla="*/ 19723 w 200"/>
              <a:gd name="T47" fmla="*/ 276122 h 200"/>
              <a:gd name="T48" fmla="*/ 56704 w 200"/>
              <a:gd name="T49" fmla="*/ 216953 h 200"/>
              <a:gd name="T50" fmla="*/ 73961 w 200"/>
              <a:gd name="T51" fmla="*/ 199695 h 200"/>
              <a:gd name="T52" fmla="*/ 101080 w 200"/>
              <a:gd name="T53" fmla="*/ 140526 h 200"/>
              <a:gd name="T54" fmla="*/ 66565 w 200"/>
              <a:gd name="T55" fmla="*/ 106011 h 200"/>
              <a:gd name="T56" fmla="*/ 130665 w 200"/>
              <a:gd name="T57" fmla="*/ 88754 h 200"/>
              <a:gd name="T58" fmla="*/ 155319 w 200"/>
              <a:gd name="T59" fmla="*/ 91219 h 200"/>
              <a:gd name="T60" fmla="*/ 216953 w 200"/>
              <a:gd name="T61" fmla="*/ 66565 h 200"/>
              <a:gd name="T62" fmla="*/ 216953 w 200"/>
              <a:gd name="T63" fmla="*/ 19723 h 200"/>
              <a:gd name="T64" fmla="*/ 246538 w 200"/>
              <a:gd name="T65" fmla="*/ 335291 h 200"/>
              <a:gd name="T66" fmla="*/ 246538 w 200"/>
              <a:gd name="T67" fmla="*/ 157784 h 200"/>
              <a:gd name="T68" fmla="*/ 246538 w 200"/>
              <a:gd name="T69" fmla="*/ 335291 h 200"/>
              <a:gd name="T70" fmla="*/ 197230 w 200"/>
              <a:gd name="T71" fmla="*/ 0 h 200"/>
              <a:gd name="T72" fmla="*/ 145457 w 200"/>
              <a:gd name="T73" fmla="*/ 73961 h 200"/>
              <a:gd name="T74" fmla="*/ 39446 w 200"/>
              <a:gd name="T75" fmla="*/ 106011 h 200"/>
              <a:gd name="T76" fmla="*/ 56704 w 200"/>
              <a:gd name="T77" fmla="*/ 197230 h 200"/>
              <a:gd name="T78" fmla="*/ 0 w 200"/>
              <a:gd name="T79" fmla="*/ 295845 h 200"/>
              <a:gd name="T80" fmla="*/ 78892 w 200"/>
              <a:gd name="T81" fmla="*/ 345153 h 200"/>
              <a:gd name="T82" fmla="*/ 108477 w 200"/>
              <a:gd name="T83" fmla="*/ 453629 h 200"/>
              <a:gd name="T84" fmla="*/ 197230 w 200"/>
              <a:gd name="T85" fmla="*/ 433906 h 200"/>
              <a:gd name="T86" fmla="*/ 295845 w 200"/>
              <a:gd name="T87" fmla="*/ 493075 h 200"/>
              <a:gd name="T88" fmla="*/ 345153 w 200"/>
              <a:gd name="T89" fmla="*/ 414183 h 200"/>
              <a:gd name="T90" fmla="*/ 456094 w 200"/>
              <a:gd name="T91" fmla="*/ 384599 h 200"/>
              <a:gd name="T92" fmla="*/ 436371 w 200"/>
              <a:gd name="T93" fmla="*/ 295845 h 200"/>
              <a:gd name="T94" fmla="*/ 493075 w 200"/>
              <a:gd name="T95" fmla="*/ 197230 h 200"/>
              <a:gd name="T96" fmla="*/ 419114 w 200"/>
              <a:gd name="T97" fmla="*/ 142992 h 200"/>
              <a:gd name="T98" fmla="*/ 387064 w 200"/>
              <a:gd name="T99" fmla="*/ 36981 h 200"/>
              <a:gd name="T100" fmla="*/ 295845 w 200"/>
              <a:gd name="T101" fmla="*/ 51773 h 200"/>
              <a:gd name="T102" fmla="*/ 246538 w 200"/>
              <a:gd name="T103" fmla="*/ 315568 h 200"/>
              <a:gd name="T104" fmla="*/ 246538 w 200"/>
              <a:gd name="T105" fmla="*/ 177507 h 200"/>
              <a:gd name="T106" fmla="*/ 246538 w 200"/>
              <a:gd name="T107" fmla="*/ 315568 h 2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00" h="200">
                <a:moveTo>
                  <a:pt x="112" y="8"/>
                </a:moveTo>
                <a:cubicBezTo>
                  <a:pt x="112" y="21"/>
                  <a:pt x="112" y="21"/>
                  <a:pt x="112" y="21"/>
                </a:cubicBezTo>
                <a:cubicBezTo>
                  <a:pt x="112" y="27"/>
                  <a:pt x="112" y="27"/>
                  <a:pt x="112" y="27"/>
                </a:cubicBezTo>
                <a:cubicBezTo>
                  <a:pt x="118" y="29"/>
                  <a:pt x="118" y="29"/>
                  <a:pt x="118" y="29"/>
                </a:cubicBezTo>
                <a:cubicBezTo>
                  <a:pt x="125" y="30"/>
                  <a:pt x="132" y="33"/>
                  <a:pt x="138" y="37"/>
                </a:cubicBezTo>
                <a:cubicBezTo>
                  <a:pt x="143" y="40"/>
                  <a:pt x="143" y="40"/>
                  <a:pt x="143" y="40"/>
                </a:cubicBezTo>
                <a:cubicBezTo>
                  <a:pt x="147" y="36"/>
                  <a:pt x="147" y="36"/>
                  <a:pt x="147" y="36"/>
                </a:cubicBezTo>
                <a:cubicBezTo>
                  <a:pt x="157" y="26"/>
                  <a:pt x="157" y="26"/>
                  <a:pt x="157" y="26"/>
                </a:cubicBezTo>
                <a:cubicBezTo>
                  <a:pt x="174" y="43"/>
                  <a:pt x="174" y="43"/>
                  <a:pt x="174" y="43"/>
                </a:cubicBezTo>
                <a:cubicBezTo>
                  <a:pt x="164" y="53"/>
                  <a:pt x="164" y="53"/>
                  <a:pt x="164" y="53"/>
                </a:cubicBezTo>
                <a:cubicBezTo>
                  <a:pt x="160" y="57"/>
                  <a:pt x="160" y="57"/>
                  <a:pt x="160" y="57"/>
                </a:cubicBezTo>
                <a:cubicBezTo>
                  <a:pt x="163" y="62"/>
                  <a:pt x="163" y="62"/>
                  <a:pt x="163" y="62"/>
                </a:cubicBezTo>
                <a:cubicBezTo>
                  <a:pt x="166" y="68"/>
                  <a:pt x="169" y="75"/>
                  <a:pt x="170" y="81"/>
                </a:cubicBezTo>
                <a:cubicBezTo>
                  <a:pt x="172" y="88"/>
                  <a:pt x="172" y="88"/>
                  <a:pt x="172" y="88"/>
                </a:cubicBezTo>
                <a:cubicBezTo>
                  <a:pt x="178" y="88"/>
                  <a:pt x="178" y="88"/>
                  <a:pt x="178" y="88"/>
                </a:cubicBezTo>
                <a:cubicBezTo>
                  <a:pt x="192" y="88"/>
                  <a:pt x="192" y="88"/>
                  <a:pt x="192" y="88"/>
                </a:cubicBezTo>
                <a:cubicBezTo>
                  <a:pt x="192" y="112"/>
                  <a:pt x="192" y="112"/>
                  <a:pt x="192" y="112"/>
                </a:cubicBezTo>
                <a:cubicBezTo>
                  <a:pt x="177" y="112"/>
                  <a:pt x="177" y="112"/>
                  <a:pt x="177" y="112"/>
                </a:cubicBezTo>
                <a:cubicBezTo>
                  <a:pt x="171" y="112"/>
                  <a:pt x="171" y="112"/>
                  <a:pt x="171" y="112"/>
                </a:cubicBezTo>
                <a:cubicBezTo>
                  <a:pt x="170" y="117"/>
                  <a:pt x="170" y="117"/>
                  <a:pt x="170" y="117"/>
                </a:cubicBezTo>
                <a:cubicBezTo>
                  <a:pt x="168" y="124"/>
                  <a:pt x="165" y="130"/>
                  <a:pt x="162" y="135"/>
                </a:cubicBezTo>
                <a:cubicBezTo>
                  <a:pt x="159" y="141"/>
                  <a:pt x="159" y="141"/>
                  <a:pt x="159" y="141"/>
                </a:cubicBezTo>
                <a:cubicBezTo>
                  <a:pt x="163" y="145"/>
                  <a:pt x="163" y="145"/>
                  <a:pt x="163" y="145"/>
                </a:cubicBezTo>
                <a:cubicBezTo>
                  <a:pt x="174" y="156"/>
                  <a:pt x="174" y="156"/>
                  <a:pt x="174" y="156"/>
                </a:cubicBezTo>
                <a:cubicBezTo>
                  <a:pt x="157" y="173"/>
                  <a:pt x="157" y="173"/>
                  <a:pt x="157" y="173"/>
                </a:cubicBezTo>
                <a:cubicBezTo>
                  <a:pt x="146" y="162"/>
                  <a:pt x="146" y="162"/>
                  <a:pt x="146" y="162"/>
                </a:cubicBezTo>
                <a:cubicBezTo>
                  <a:pt x="142" y="158"/>
                  <a:pt x="142" y="158"/>
                  <a:pt x="142" y="158"/>
                </a:cubicBezTo>
                <a:cubicBezTo>
                  <a:pt x="136" y="161"/>
                  <a:pt x="136" y="161"/>
                  <a:pt x="136" y="161"/>
                </a:cubicBezTo>
                <a:cubicBezTo>
                  <a:pt x="131" y="164"/>
                  <a:pt x="125" y="166"/>
                  <a:pt x="118" y="168"/>
                </a:cubicBezTo>
                <a:cubicBezTo>
                  <a:pt x="112" y="169"/>
                  <a:pt x="112" y="169"/>
                  <a:pt x="112" y="169"/>
                </a:cubicBezTo>
                <a:cubicBezTo>
                  <a:pt x="112" y="176"/>
                  <a:pt x="112" y="176"/>
                  <a:pt x="112" y="176"/>
                </a:cubicBezTo>
                <a:cubicBezTo>
                  <a:pt x="112" y="192"/>
                  <a:pt x="112" y="192"/>
                  <a:pt x="112" y="192"/>
                </a:cubicBezTo>
                <a:cubicBezTo>
                  <a:pt x="88" y="192"/>
                  <a:pt x="88" y="192"/>
                  <a:pt x="88" y="192"/>
                </a:cubicBezTo>
                <a:cubicBezTo>
                  <a:pt x="88" y="176"/>
                  <a:pt x="88" y="176"/>
                  <a:pt x="88" y="176"/>
                </a:cubicBezTo>
                <a:cubicBezTo>
                  <a:pt x="88" y="169"/>
                  <a:pt x="88" y="169"/>
                  <a:pt x="88" y="169"/>
                </a:cubicBezTo>
                <a:cubicBezTo>
                  <a:pt x="82" y="168"/>
                  <a:pt x="82" y="168"/>
                  <a:pt x="82" y="168"/>
                </a:cubicBezTo>
                <a:cubicBezTo>
                  <a:pt x="76" y="166"/>
                  <a:pt x="70" y="164"/>
                  <a:pt x="65" y="161"/>
                </a:cubicBezTo>
                <a:cubicBezTo>
                  <a:pt x="59" y="158"/>
                  <a:pt x="59" y="158"/>
                  <a:pt x="59" y="158"/>
                </a:cubicBezTo>
                <a:cubicBezTo>
                  <a:pt x="55" y="162"/>
                  <a:pt x="55" y="162"/>
                  <a:pt x="55" y="162"/>
                </a:cubicBezTo>
                <a:cubicBezTo>
                  <a:pt x="44" y="173"/>
                  <a:pt x="44" y="173"/>
                  <a:pt x="44" y="173"/>
                </a:cubicBezTo>
                <a:cubicBezTo>
                  <a:pt x="27" y="156"/>
                  <a:pt x="27" y="156"/>
                  <a:pt x="27" y="156"/>
                </a:cubicBezTo>
                <a:cubicBezTo>
                  <a:pt x="38" y="145"/>
                  <a:pt x="38" y="145"/>
                  <a:pt x="38" y="145"/>
                </a:cubicBezTo>
                <a:cubicBezTo>
                  <a:pt x="42" y="141"/>
                  <a:pt x="42" y="141"/>
                  <a:pt x="42" y="141"/>
                </a:cubicBezTo>
                <a:cubicBezTo>
                  <a:pt x="39" y="135"/>
                  <a:pt x="39" y="135"/>
                  <a:pt x="39" y="135"/>
                </a:cubicBezTo>
                <a:cubicBezTo>
                  <a:pt x="35" y="130"/>
                  <a:pt x="33" y="124"/>
                  <a:pt x="31" y="117"/>
                </a:cubicBezTo>
                <a:cubicBezTo>
                  <a:pt x="29" y="112"/>
                  <a:pt x="29" y="112"/>
                  <a:pt x="29" y="112"/>
                </a:cubicBezTo>
                <a:cubicBezTo>
                  <a:pt x="23" y="112"/>
                  <a:pt x="23" y="112"/>
                  <a:pt x="23" y="112"/>
                </a:cubicBezTo>
                <a:cubicBezTo>
                  <a:pt x="8" y="112"/>
                  <a:pt x="8" y="112"/>
                  <a:pt x="8" y="112"/>
                </a:cubicBezTo>
                <a:cubicBezTo>
                  <a:pt x="8" y="88"/>
                  <a:pt x="8" y="88"/>
                  <a:pt x="8" y="88"/>
                </a:cubicBezTo>
                <a:cubicBezTo>
                  <a:pt x="23" y="88"/>
                  <a:pt x="23" y="88"/>
                  <a:pt x="23" y="88"/>
                </a:cubicBezTo>
                <a:cubicBezTo>
                  <a:pt x="29" y="88"/>
                  <a:pt x="29" y="88"/>
                  <a:pt x="29" y="88"/>
                </a:cubicBezTo>
                <a:cubicBezTo>
                  <a:pt x="30" y="81"/>
                  <a:pt x="30" y="81"/>
                  <a:pt x="30" y="81"/>
                </a:cubicBezTo>
                <a:cubicBezTo>
                  <a:pt x="32" y="75"/>
                  <a:pt x="35" y="68"/>
                  <a:pt x="38" y="62"/>
                </a:cubicBezTo>
                <a:cubicBezTo>
                  <a:pt x="41" y="57"/>
                  <a:pt x="41" y="57"/>
                  <a:pt x="41" y="57"/>
                </a:cubicBezTo>
                <a:cubicBezTo>
                  <a:pt x="37" y="53"/>
                  <a:pt x="37" y="53"/>
                  <a:pt x="37" y="53"/>
                </a:cubicBezTo>
                <a:cubicBezTo>
                  <a:pt x="27" y="43"/>
                  <a:pt x="27" y="43"/>
                  <a:pt x="27" y="43"/>
                </a:cubicBezTo>
                <a:cubicBezTo>
                  <a:pt x="44" y="26"/>
                  <a:pt x="44" y="26"/>
                  <a:pt x="44" y="26"/>
                </a:cubicBezTo>
                <a:cubicBezTo>
                  <a:pt x="53" y="36"/>
                  <a:pt x="53" y="36"/>
                  <a:pt x="53" y="36"/>
                </a:cubicBezTo>
                <a:cubicBezTo>
                  <a:pt x="58" y="40"/>
                  <a:pt x="58" y="40"/>
                  <a:pt x="58" y="40"/>
                </a:cubicBezTo>
                <a:cubicBezTo>
                  <a:pt x="63" y="37"/>
                  <a:pt x="63" y="37"/>
                  <a:pt x="63" y="37"/>
                </a:cubicBezTo>
                <a:cubicBezTo>
                  <a:pt x="69" y="33"/>
                  <a:pt x="76" y="30"/>
                  <a:pt x="82" y="29"/>
                </a:cubicBezTo>
                <a:cubicBezTo>
                  <a:pt x="88" y="27"/>
                  <a:pt x="88" y="27"/>
                  <a:pt x="88" y="27"/>
                </a:cubicBezTo>
                <a:cubicBezTo>
                  <a:pt x="88" y="21"/>
                  <a:pt x="88" y="21"/>
                  <a:pt x="88" y="21"/>
                </a:cubicBezTo>
                <a:cubicBezTo>
                  <a:pt x="88" y="8"/>
                  <a:pt x="88" y="8"/>
                  <a:pt x="88" y="8"/>
                </a:cubicBezTo>
                <a:cubicBezTo>
                  <a:pt x="112" y="8"/>
                  <a:pt x="112" y="8"/>
                  <a:pt x="112" y="8"/>
                </a:cubicBezTo>
                <a:moveTo>
                  <a:pt x="100" y="136"/>
                </a:moveTo>
                <a:cubicBezTo>
                  <a:pt x="120" y="136"/>
                  <a:pt x="136" y="119"/>
                  <a:pt x="136" y="100"/>
                </a:cubicBezTo>
                <a:cubicBezTo>
                  <a:pt x="136" y="80"/>
                  <a:pt x="120" y="64"/>
                  <a:pt x="100" y="64"/>
                </a:cubicBezTo>
                <a:cubicBezTo>
                  <a:pt x="81" y="64"/>
                  <a:pt x="64" y="80"/>
                  <a:pt x="64" y="100"/>
                </a:cubicBezTo>
                <a:cubicBezTo>
                  <a:pt x="64" y="119"/>
                  <a:pt x="81" y="136"/>
                  <a:pt x="100" y="136"/>
                </a:cubicBezTo>
                <a:moveTo>
                  <a:pt x="120" y="0"/>
                </a:moveTo>
                <a:cubicBezTo>
                  <a:pt x="80" y="0"/>
                  <a:pt x="80" y="0"/>
                  <a:pt x="80" y="0"/>
                </a:cubicBezTo>
                <a:cubicBezTo>
                  <a:pt x="80" y="21"/>
                  <a:pt x="80" y="21"/>
                  <a:pt x="80" y="21"/>
                </a:cubicBezTo>
                <a:cubicBezTo>
                  <a:pt x="73" y="23"/>
                  <a:pt x="66" y="26"/>
                  <a:pt x="59" y="30"/>
                </a:cubicBezTo>
                <a:cubicBezTo>
                  <a:pt x="44" y="15"/>
                  <a:pt x="44" y="15"/>
                  <a:pt x="44" y="15"/>
                </a:cubicBezTo>
                <a:cubicBezTo>
                  <a:pt x="16" y="43"/>
                  <a:pt x="16" y="43"/>
                  <a:pt x="16" y="43"/>
                </a:cubicBezTo>
                <a:cubicBezTo>
                  <a:pt x="31" y="58"/>
                  <a:pt x="31" y="58"/>
                  <a:pt x="31" y="58"/>
                </a:cubicBezTo>
                <a:cubicBezTo>
                  <a:pt x="27" y="65"/>
                  <a:pt x="25" y="72"/>
                  <a:pt x="23" y="80"/>
                </a:cubicBezTo>
                <a:cubicBezTo>
                  <a:pt x="0" y="80"/>
                  <a:pt x="0" y="80"/>
                  <a:pt x="0" y="80"/>
                </a:cubicBezTo>
                <a:cubicBezTo>
                  <a:pt x="0" y="120"/>
                  <a:pt x="0" y="120"/>
                  <a:pt x="0" y="120"/>
                </a:cubicBezTo>
                <a:cubicBezTo>
                  <a:pt x="23" y="120"/>
                  <a:pt x="23" y="120"/>
                  <a:pt x="23" y="120"/>
                </a:cubicBezTo>
                <a:cubicBezTo>
                  <a:pt x="25" y="127"/>
                  <a:pt x="28" y="133"/>
                  <a:pt x="32" y="140"/>
                </a:cubicBezTo>
                <a:cubicBezTo>
                  <a:pt x="16" y="156"/>
                  <a:pt x="16" y="156"/>
                  <a:pt x="16" y="156"/>
                </a:cubicBezTo>
                <a:cubicBezTo>
                  <a:pt x="44" y="184"/>
                  <a:pt x="44" y="184"/>
                  <a:pt x="44" y="184"/>
                </a:cubicBezTo>
                <a:cubicBezTo>
                  <a:pt x="61" y="168"/>
                  <a:pt x="61" y="168"/>
                  <a:pt x="61" y="168"/>
                </a:cubicBezTo>
                <a:cubicBezTo>
                  <a:pt x="67" y="171"/>
                  <a:pt x="73" y="174"/>
                  <a:pt x="80" y="176"/>
                </a:cubicBezTo>
                <a:cubicBezTo>
                  <a:pt x="80" y="200"/>
                  <a:pt x="80" y="200"/>
                  <a:pt x="80" y="200"/>
                </a:cubicBezTo>
                <a:cubicBezTo>
                  <a:pt x="120" y="200"/>
                  <a:pt x="120" y="200"/>
                  <a:pt x="120" y="200"/>
                </a:cubicBezTo>
                <a:cubicBezTo>
                  <a:pt x="120" y="176"/>
                  <a:pt x="120" y="176"/>
                  <a:pt x="120" y="176"/>
                </a:cubicBezTo>
                <a:cubicBezTo>
                  <a:pt x="127" y="174"/>
                  <a:pt x="134" y="171"/>
                  <a:pt x="140" y="168"/>
                </a:cubicBezTo>
                <a:cubicBezTo>
                  <a:pt x="157" y="184"/>
                  <a:pt x="157" y="184"/>
                  <a:pt x="157" y="184"/>
                </a:cubicBezTo>
                <a:cubicBezTo>
                  <a:pt x="185" y="156"/>
                  <a:pt x="185" y="156"/>
                  <a:pt x="185" y="156"/>
                </a:cubicBezTo>
                <a:cubicBezTo>
                  <a:pt x="169" y="140"/>
                  <a:pt x="169" y="140"/>
                  <a:pt x="169" y="140"/>
                </a:cubicBezTo>
                <a:cubicBezTo>
                  <a:pt x="173" y="133"/>
                  <a:pt x="175" y="127"/>
                  <a:pt x="177" y="120"/>
                </a:cubicBezTo>
                <a:cubicBezTo>
                  <a:pt x="200" y="120"/>
                  <a:pt x="200" y="120"/>
                  <a:pt x="200" y="120"/>
                </a:cubicBezTo>
                <a:cubicBezTo>
                  <a:pt x="200" y="80"/>
                  <a:pt x="200" y="80"/>
                  <a:pt x="200" y="80"/>
                </a:cubicBezTo>
                <a:cubicBezTo>
                  <a:pt x="178" y="80"/>
                  <a:pt x="178" y="80"/>
                  <a:pt x="178" y="80"/>
                </a:cubicBezTo>
                <a:cubicBezTo>
                  <a:pt x="176" y="72"/>
                  <a:pt x="174" y="65"/>
                  <a:pt x="170" y="58"/>
                </a:cubicBezTo>
                <a:cubicBezTo>
                  <a:pt x="185" y="43"/>
                  <a:pt x="185" y="43"/>
                  <a:pt x="185" y="43"/>
                </a:cubicBezTo>
                <a:cubicBezTo>
                  <a:pt x="157" y="15"/>
                  <a:pt x="157" y="15"/>
                  <a:pt x="157" y="15"/>
                </a:cubicBezTo>
                <a:cubicBezTo>
                  <a:pt x="142" y="30"/>
                  <a:pt x="142" y="30"/>
                  <a:pt x="142" y="30"/>
                </a:cubicBezTo>
                <a:cubicBezTo>
                  <a:pt x="135" y="26"/>
                  <a:pt x="128" y="23"/>
                  <a:pt x="120" y="21"/>
                </a:cubicBezTo>
                <a:lnTo>
                  <a:pt x="120" y="0"/>
                </a:lnTo>
                <a:close/>
                <a:moveTo>
                  <a:pt x="100" y="128"/>
                </a:moveTo>
                <a:cubicBezTo>
                  <a:pt x="85" y="128"/>
                  <a:pt x="72" y="115"/>
                  <a:pt x="72" y="100"/>
                </a:cubicBezTo>
                <a:cubicBezTo>
                  <a:pt x="72" y="84"/>
                  <a:pt x="85" y="72"/>
                  <a:pt x="100" y="72"/>
                </a:cubicBezTo>
                <a:cubicBezTo>
                  <a:pt x="116" y="72"/>
                  <a:pt x="128" y="84"/>
                  <a:pt x="128" y="100"/>
                </a:cubicBezTo>
                <a:cubicBezTo>
                  <a:pt x="128" y="115"/>
                  <a:pt x="116" y="128"/>
                  <a:pt x="100" y="12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5" name="Freeform 78"/>
          <p:cNvSpPr>
            <a:spLocks noEditPoints="1"/>
          </p:cNvSpPr>
          <p:nvPr/>
        </p:nvSpPr>
        <p:spPr bwMode="auto">
          <a:xfrm>
            <a:off x="7077906" y="4729114"/>
            <a:ext cx="553640" cy="829351"/>
          </a:xfrm>
          <a:custGeom>
            <a:avLst/>
            <a:gdLst>
              <a:gd name="T0" fmla="*/ 197022 w 160"/>
              <a:gd name="T1" fmla="*/ 19737 h 240"/>
              <a:gd name="T2" fmla="*/ 374341 w 160"/>
              <a:gd name="T3" fmla="*/ 197369 h 240"/>
              <a:gd name="T4" fmla="*/ 352176 w 160"/>
              <a:gd name="T5" fmla="*/ 286185 h 240"/>
              <a:gd name="T6" fmla="*/ 197022 w 160"/>
              <a:gd name="T7" fmla="*/ 552632 h 240"/>
              <a:gd name="T8" fmla="*/ 44330 w 160"/>
              <a:gd name="T9" fmla="*/ 286185 h 240"/>
              <a:gd name="T10" fmla="*/ 19702 w 160"/>
              <a:gd name="T11" fmla="*/ 197369 h 240"/>
              <a:gd name="T12" fmla="*/ 197022 w 160"/>
              <a:gd name="T13" fmla="*/ 19737 h 240"/>
              <a:gd name="T14" fmla="*/ 197022 w 160"/>
              <a:gd name="T15" fmla="*/ 266448 h 240"/>
              <a:gd name="T16" fmla="*/ 265979 w 160"/>
              <a:gd name="T17" fmla="*/ 197369 h 240"/>
              <a:gd name="T18" fmla="*/ 197022 w 160"/>
              <a:gd name="T19" fmla="*/ 128290 h 240"/>
              <a:gd name="T20" fmla="*/ 128064 w 160"/>
              <a:gd name="T21" fmla="*/ 197369 h 240"/>
              <a:gd name="T22" fmla="*/ 197022 w 160"/>
              <a:gd name="T23" fmla="*/ 266448 h 240"/>
              <a:gd name="T24" fmla="*/ 197022 w 160"/>
              <a:gd name="T25" fmla="*/ 0 h 240"/>
              <a:gd name="T26" fmla="*/ 0 w 160"/>
              <a:gd name="T27" fmla="*/ 197369 h 240"/>
              <a:gd name="T28" fmla="*/ 27090 w 160"/>
              <a:gd name="T29" fmla="*/ 296053 h 240"/>
              <a:gd name="T30" fmla="*/ 197022 w 160"/>
              <a:gd name="T31" fmla="*/ 592106 h 240"/>
              <a:gd name="T32" fmla="*/ 369415 w 160"/>
              <a:gd name="T33" fmla="*/ 296053 h 240"/>
              <a:gd name="T34" fmla="*/ 394043 w 160"/>
              <a:gd name="T35" fmla="*/ 197369 h 240"/>
              <a:gd name="T36" fmla="*/ 197022 w 160"/>
              <a:gd name="T37" fmla="*/ 0 h 240"/>
              <a:gd name="T38" fmla="*/ 197022 w 160"/>
              <a:gd name="T39" fmla="*/ 246711 h 240"/>
              <a:gd name="T40" fmla="*/ 147766 w 160"/>
              <a:gd name="T41" fmla="*/ 197369 h 240"/>
              <a:gd name="T42" fmla="*/ 197022 w 160"/>
              <a:gd name="T43" fmla="*/ 148027 h 240"/>
              <a:gd name="T44" fmla="*/ 246277 w 160"/>
              <a:gd name="T45" fmla="*/ 197369 h 240"/>
              <a:gd name="T46" fmla="*/ 197022 w 160"/>
              <a:gd name="T47" fmla="*/ 246711 h 24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60" h="240">
                <a:moveTo>
                  <a:pt x="80" y="8"/>
                </a:moveTo>
                <a:cubicBezTo>
                  <a:pt x="120" y="8"/>
                  <a:pt x="152" y="40"/>
                  <a:pt x="152" y="80"/>
                </a:cubicBezTo>
                <a:cubicBezTo>
                  <a:pt x="152" y="92"/>
                  <a:pt x="149" y="105"/>
                  <a:pt x="143" y="116"/>
                </a:cubicBezTo>
                <a:cubicBezTo>
                  <a:pt x="80" y="224"/>
                  <a:pt x="80" y="224"/>
                  <a:pt x="80" y="224"/>
                </a:cubicBezTo>
                <a:cubicBezTo>
                  <a:pt x="18" y="116"/>
                  <a:pt x="18" y="116"/>
                  <a:pt x="18" y="116"/>
                </a:cubicBezTo>
                <a:cubicBezTo>
                  <a:pt x="12" y="105"/>
                  <a:pt x="8" y="92"/>
                  <a:pt x="8" y="80"/>
                </a:cubicBezTo>
                <a:cubicBezTo>
                  <a:pt x="8" y="40"/>
                  <a:pt x="41" y="8"/>
                  <a:pt x="80" y="8"/>
                </a:cubicBezTo>
                <a:moveTo>
                  <a:pt x="80" y="108"/>
                </a:moveTo>
                <a:cubicBezTo>
                  <a:pt x="96" y="108"/>
                  <a:pt x="108" y="95"/>
                  <a:pt x="108" y="80"/>
                </a:cubicBezTo>
                <a:cubicBezTo>
                  <a:pt x="108" y="64"/>
                  <a:pt x="96" y="52"/>
                  <a:pt x="80" y="52"/>
                </a:cubicBezTo>
                <a:cubicBezTo>
                  <a:pt x="65" y="52"/>
                  <a:pt x="52" y="64"/>
                  <a:pt x="52" y="80"/>
                </a:cubicBezTo>
                <a:cubicBezTo>
                  <a:pt x="52" y="95"/>
                  <a:pt x="65" y="108"/>
                  <a:pt x="80" y="108"/>
                </a:cubicBezTo>
                <a:moveTo>
                  <a:pt x="80" y="0"/>
                </a:moveTo>
                <a:cubicBezTo>
                  <a:pt x="36" y="0"/>
                  <a:pt x="0" y="35"/>
                  <a:pt x="0" y="80"/>
                </a:cubicBezTo>
                <a:cubicBezTo>
                  <a:pt x="0" y="94"/>
                  <a:pt x="4" y="108"/>
                  <a:pt x="11" y="120"/>
                </a:cubicBezTo>
                <a:cubicBezTo>
                  <a:pt x="80" y="240"/>
                  <a:pt x="80" y="240"/>
                  <a:pt x="80" y="240"/>
                </a:cubicBezTo>
                <a:cubicBezTo>
                  <a:pt x="150" y="120"/>
                  <a:pt x="150" y="120"/>
                  <a:pt x="150" y="120"/>
                </a:cubicBezTo>
                <a:cubicBezTo>
                  <a:pt x="157" y="108"/>
                  <a:pt x="160" y="94"/>
                  <a:pt x="160" y="80"/>
                </a:cubicBezTo>
                <a:cubicBezTo>
                  <a:pt x="160" y="35"/>
                  <a:pt x="125" y="0"/>
                  <a:pt x="80" y="0"/>
                </a:cubicBezTo>
                <a:moveTo>
                  <a:pt x="80" y="100"/>
                </a:moveTo>
                <a:cubicBezTo>
                  <a:pt x="69" y="100"/>
                  <a:pt x="60" y="91"/>
                  <a:pt x="60" y="80"/>
                </a:cubicBezTo>
                <a:cubicBezTo>
                  <a:pt x="60" y="69"/>
                  <a:pt x="69" y="60"/>
                  <a:pt x="80" y="60"/>
                </a:cubicBezTo>
                <a:cubicBezTo>
                  <a:pt x="91" y="60"/>
                  <a:pt x="100" y="69"/>
                  <a:pt x="100" y="80"/>
                </a:cubicBezTo>
                <a:cubicBezTo>
                  <a:pt x="100" y="91"/>
                  <a:pt x="91" y="100"/>
                  <a:pt x="80" y="10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6" name="Freeform 79"/>
          <p:cNvSpPr>
            <a:spLocks noEditPoints="1"/>
          </p:cNvSpPr>
          <p:nvPr/>
        </p:nvSpPr>
        <p:spPr bwMode="auto">
          <a:xfrm>
            <a:off x="8225210" y="4858075"/>
            <a:ext cx="662591" cy="593664"/>
          </a:xfrm>
          <a:custGeom>
            <a:avLst/>
            <a:gdLst>
              <a:gd name="T0" fmla="*/ 305435 w 454"/>
              <a:gd name="T1" fmla="*/ 48995 h 407"/>
              <a:gd name="T2" fmla="*/ 305435 w 454"/>
              <a:gd name="T3" fmla="*/ 0 h 407"/>
              <a:gd name="T4" fmla="*/ 167833 w 454"/>
              <a:gd name="T5" fmla="*/ 0 h 407"/>
              <a:gd name="T6" fmla="*/ 167833 w 454"/>
              <a:gd name="T7" fmla="*/ 48995 h 407"/>
              <a:gd name="T8" fmla="*/ 0 w 454"/>
              <a:gd name="T9" fmla="*/ 48995 h 407"/>
              <a:gd name="T10" fmla="*/ 0 w 454"/>
              <a:gd name="T11" fmla="*/ 424274 h 407"/>
              <a:gd name="T12" fmla="*/ 473268 w 454"/>
              <a:gd name="T13" fmla="*/ 424274 h 407"/>
              <a:gd name="T14" fmla="*/ 473268 w 454"/>
              <a:gd name="T15" fmla="*/ 48995 h 407"/>
              <a:gd name="T16" fmla="*/ 305435 w 454"/>
              <a:gd name="T17" fmla="*/ 48995 h 407"/>
              <a:gd name="T18" fmla="*/ 187639 w 454"/>
              <a:gd name="T19" fmla="*/ 18764 h 407"/>
              <a:gd name="T20" fmla="*/ 285629 w 454"/>
              <a:gd name="T21" fmla="*/ 18764 h 407"/>
              <a:gd name="T22" fmla="*/ 285629 w 454"/>
              <a:gd name="T23" fmla="*/ 48995 h 407"/>
              <a:gd name="T24" fmla="*/ 187639 w 454"/>
              <a:gd name="T25" fmla="*/ 48995 h 407"/>
              <a:gd name="T26" fmla="*/ 187639 w 454"/>
              <a:gd name="T27" fmla="*/ 18764 h 407"/>
              <a:gd name="T28" fmla="*/ 167833 w 454"/>
              <a:gd name="T29" fmla="*/ 68801 h 407"/>
              <a:gd name="T30" fmla="*/ 305435 w 454"/>
              <a:gd name="T31" fmla="*/ 68801 h 407"/>
              <a:gd name="T32" fmla="*/ 453462 w 454"/>
              <a:gd name="T33" fmla="*/ 68801 h 407"/>
              <a:gd name="T34" fmla="*/ 453462 w 454"/>
              <a:gd name="T35" fmla="*/ 226210 h 407"/>
              <a:gd name="T36" fmla="*/ 305435 w 454"/>
              <a:gd name="T37" fmla="*/ 226210 h 407"/>
              <a:gd name="T38" fmla="*/ 305435 w 454"/>
              <a:gd name="T39" fmla="*/ 187640 h 407"/>
              <a:gd name="T40" fmla="*/ 167833 w 454"/>
              <a:gd name="T41" fmla="*/ 187640 h 407"/>
              <a:gd name="T42" fmla="*/ 167833 w 454"/>
              <a:gd name="T43" fmla="*/ 226210 h 407"/>
              <a:gd name="T44" fmla="*/ 19806 w 454"/>
              <a:gd name="T45" fmla="*/ 226210 h 407"/>
              <a:gd name="T46" fmla="*/ 19806 w 454"/>
              <a:gd name="T47" fmla="*/ 68801 h 407"/>
              <a:gd name="T48" fmla="*/ 167833 w 454"/>
              <a:gd name="T49" fmla="*/ 68801 h 407"/>
              <a:gd name="T50" fmla="*/ 285629 w 454"/>
              <a:gd name="T51" fmla="*/ 265823 h 407"/>
              <a:gd name="T52" fmla="*/ 187639 w 454"/>
              <a:gd name="T53" fmla="*/ 265823 h 407"/>
              <a:gd name="T54" fmla="*/ 187639 w 454"/>
              <a:gd name="T55" fmla="*/ 206404 h 407"/>
              <a:gd name="T56" fmla="*/ 285629 w 454"/>
              <a:gd name="T57" fmla="*/ 206404 h 407"/>
              <a:gd name="T58" fmla="*/ 285629 w 454"/>
              <a:gd name="T59" fmla="*/ 265823 h 407"/>
              <a:gd name="T60" fmla="*/ 19806 w 454"/>
              <a:gd name="T61" fmla="*/ 404468 h 407"/>
              <a:gd name="T62" fmla="*/ 19806 w 454"/>
              <a:gd name="T63" fmla="*/ 246016 h 407"/>
              <a:gd name="T64" fmla="*/ 167833 w 454"/>
              <a:gd name="T65" fmla="*/ 246016 h 407"/>
              <a:gd name="T66" fmla="*/ 167833 w 454"/>
              <a:gd name="T67" fmla="*/ 285629 h 407"/>
              <a:gd name="T68" fmla="*/ 305435 w 454"/>
              <a:gd name="T69" fmla="*/ 285629 h 407"/>
              <a:gd name="T70" fmla="*/ 305435 w 454"/>
              <a:gd name="T71" fmla="*/ 246016 h 407"/>
              <a:gd name="T72" fmla="*/ 453462 w 454"/>
              <a:gd name="T73" fmla="*/ 246016 h 407"/>
              <a:gd name="T74" fmla="*/ 453462 w 454"/>
              <a:gd name="T75" fmla="*/ 404468 h 407"/>
              <a:gd name="T76" fmla="*/ 19806 w 454"/>
              <a:gd name="T77" fmla="*/ 404468 h 40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454" h="407">
                <a:moveTo>
                  <a:pt x="293" y="47"/>
                </a:moveTo>
                <a:lnTo>
                  <a:pt x="293" y="0"/>
                </a:lnTo>
                <a:lnTo>
                  <a:pt x="161" y="0"/>
                </a:lnTo>
                <a:lnTo>
                  <a:pt x="161" y="47"/>
                </a:lnTo>
                <a:lnTo>
                  <a:pt x="0" y="47"/>
                </a:lnTo>
                <a:lnTo>
                  <a:pt x="0" y="407"/>
                </a:lnTo>
                <a:lnTo>
                  <a:pt x="454" y="407"/>
                </a:lnTo>
                <a:lnTo>
                  <a:pt x="454" y="47"/>
                </a:lnTo>
                <a:lnTo>
                  <a:pt x="293" y="47"/>
                </a:lnTo>
                <a:close/>
                <a:moveTo>
                  <a:pt x="180" y="18"/>
                </a:moveTo>
                <a:lnTo>
                  <a:pt x="274" y="18"/>
                </a:lnTo>
                <a:lnTo>
                  <a:pt x="274" y="47"/>
                </a:lnTo>
                <a:lnTo>
                  <a:pt x="180" y="47"/>
                </a:lnTo>
                <a:lnTo>
                  <a:pt x="180" y="18"/>
                </a:lnTo>
                <a:close/>
                <a:moveTo>
                  <a:pt x="161" y="66"/>
                </a:moveTo>
                <a:lnTo>
                  <a:pt x="293" y="66"/>
                </a:lnTo>
                <a:lnTo>
                  <a:pt x="435" y="66"/>
                </a:lnTo>
                <a:lnTo>
                  <a:pt x="435" y="217"/>
                </a:lnTo>
                <a:lnTo>
                  <a:pt x="293" y="217"/>
                </a:lnTo>
                <a:lnTo>
                  <a:pt x="293" y="180"/>
                </a:lnTo>
                <a:lnTo>
                  <a:pt x="161" y="180"/>
                </a:lnTo>
                <a:lnTo>
                  <a:pt x="161" y="217"/>
                </a:lnTo>
                <a:lnTo>
                  <a:pt x="19" y="217"/>
                </a:lnTo>
                <a:lnTo>
                  <a:pt x="19" y="66"/>
                </a:lnTo>
                <a:lnTo>
                  <a:pt x="161" y="66"/>
                </a:lnTo>
                <a:close/>
                <a:moveTo>
                  <a:pt x="274" y="255"/>
                </a:moveTo>
                <a:lnTo>
                  <a:pt x="180" y="255"/>
                </a:lnTo>
                <a:lnTo>
                  <a:pt x="180" y="198"/>
                </a:lnTo>
                <a:lnTo>
                  <a:pt x="274" y="198"/>
                </a:lnTo>
                <a:lnTo>
                  <a:pt x="274" y="255"/>
                </a:lnTo>
                <a:close/>
                <a:moveTo>
                  <a:pt x="19" y="388"/>
                </a:moveTo>
                <a:lnTo>
                  <a:pt x="19" y="236"/>
                </a:lnTo>
                <a:lnTo>
                  <a:pt x="161" y="236"/>
                </a:lnTo>
                <a:lnTo>
                  <a:pt x="161" y="274"/>
                </a:lnTo>
                <a:lnTo>
                  <a:pt x="293" y="274"/>
                </a:lnTo>
                <a:lnTo>
                  <a:pt x="293" y="236"/>
                </a:lnTo>
                <a:lnTo>
                  <a:pt x="435" y="236"/>
                </a:lnTo>
                <a:lnTo>
                  <a:pt x="435" y="388"/>
                </a:lnTo>
                <a:lnTo>
                  <a:pt x="19" y="38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17" name="组合 216"/>
          <p:cNvGrpSpPr/>
          <p:nvPr/>
        </p:nvGrpSpPr>
        <p:grpSpPr>
          <a:xfrm>
            <a:off x="9485069" y="4840015"/>
            <a:ext cx="662861" cy="662861"/>
            <a:chOff x="9132888" y="5091113"/>
            <a:chExt cx="720725" cy="720725"/>
          </a:xfrm>
          <a:solidFill>
            <a:schemeClr val="bg1"/>
          </a:solidFill>
        </p:grpSpPr>
        <p:sp>
          <p:nvSpPr>
            <p:cNvPr id="218" name="Freeform 80"/>
            <p:cNvSpPr>
              <a:spLocks noEditPoints="1"/>
            </p:cNvSpPr>
            <p:nvPr/>
          </p:nvSpPr>
          <p:spPr bwMode="auto">
            <a:xfrm>
              <a:off x="9132888" y="5091113"/>
              <a:ext cx="720725" cy="720725"/>
            </a:xfrm>
            <a:custGeom>
              <a:avLst/>
              <a:gdLst>
                <a:gd name="T0" fmla="*/ 0 w 454"/>
                <a:gd name="T1" fmla="*/ 454 h 454"/>
                <a:gd name="T2" fmla="*/ 454 w 454"/>
                <a:gd name="T3" fmla="*/ 454 h 454"/>
                <a:gd name="T4" fmla="*/ 454 w 454"/>
                <a:gd name="T5" fmla="*/ 0 h 454"/>
                <a:gd name="T6" fmla="*/ 0 w 454"/>
                <a:gd name="T7" fmla="*/ 0 h 454"/>
                <a:gd name="T8" fmla="*/ 0 w 454"/>
                <a:gd name="T9" fmla="*/ 454 h 454"/>
                <a:gd name="T10" fmla="*/ 435 w 454"/>
                <a:gd name="T11" fmla="*/ 435 h 454"/>
                <a:gd name="T12" fmla="*/ 19 w 454"/>
                <a:gd name="T13" fmla="*/ 435 h 454"/>
                <a:gd name="T14" fmla="*/ 19 w 454"/>
                <a:gd name="T15" fmla="*/ 19 h 454"/>
                <a:gd name="T16" fmla="*/ 435 w 454"/>
                <a:gd name="T17" fmla="*/ 19 h 454"/>
                <a:gd name="T18" fmla="*/ 435 w 454"/>
                <a:gd name="T19" fmla="*/ 435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454">
                  <a:moveTo>
                    <a:pt x="0" y="454"/>
                  </a:moveTo>
                  <a:lnTo>
                    <a:pt x="454" y="454"/>
                  </a:lnTo>
                  <a:lnTo>
                    <a:pt x="454" y="0"/>
                  </a:lnTo>
                  <a:lnTo>
                    <a:pt x="0" y="0"/>
                  </a:lnTo>
                  <a:lnTo>
                    <a:pt x="0" y="454"/>
                  </a:lnTo>
                  <a:close/>
                  <a:moveTo>
                    <a:pt x="435" y="435"/>
                  </a:moveTo>
                  <a:lnTo>
                    <a:pt x="19" y="435"/>
                  </a:lnTo>
                  <a:lnTo>
                    <a:pt x="19" y="19"/>
                  </a:lnTo>
                  <a:lnTo>
                    <a:pt x="435" y="19"/>
                  </a:lnTo>
                  <a:lnTo>
                    <a:pt x="435" y="4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19" name="Freeform 81"/>
            <p:cNvSpPr>
              <a:spLocks/>
            </p:cNvSpPr>
            <p:nvPr/>
          </p:nvSpPr>
          <p:spPr bwMode="auto">
            <a:xfrm>
              <a:off x="9267825" y="5240338"/>
              <a:ext cx="450850" cy="331788"/>
            </a:xfrm>
            <a:custGeom>
              <a:avLst/>
              <a:gdLst>
                <a:gd name="T0" fmla="*/ 8 w 120"/>
                <a:gd name="T1" fmla="*/ 36 h 88"/>
                <a:gd name="T2" fmla="*/ 60 w 120"/>
                <a:gd name="T3" fmla="*/ 88 h 88"/>
                <a:gd name="T4" fmla="*/ 112 w 120"/>
                <a:gd name="T5" fmla="*/ 36 h 88"/>
                <a:gd name="T6" fmla="*/ 112 w 120"/>
                <a:gd name="T7" fmla="*/ 8 h 88"/>
                <a:gd name="T8" fmla="*/ 120 w 120"/>
                <a:gd name="T9" fmla="*/ 8 h 88"/>
                <a:gd name="T10" fmla="*/ 120 w 120"/>
                <a:gd name="T11" fmla="*/ 0 h 88"/>
                <a:gd name="T12" fmla="*/ 96 w 120"/>
                <a:gd name="T13" fmla="*/ 0 h 88"/>
                <a:gd name="T14" fmla="*/ 96 w 120"/>
                <a:gd name="T15" fmla="*/ 8 h 88"/>
                <a:gd name="T16" fmla="*/ 104 w 120"/>
                <a:gd name="T17" fmla="*/ 8 h 88"/>
                <a:gd name="T18" fmla="*/ 104 w 120"/>
                <a:gd name="T19" fmla="*/ 36 h 88"/>
                <a:gd name="T20" fmla="*/ 60 w 120"/>
                <a:gd name="T21" fmla="*/ 80 h 88"/>
                <a:gd name="T22" fmla="*/ 16 w 120"/>
                <a:gd name="T23" fmla="*/ 36 h 88"/>
                <a:gd name="T24" fmla="*/ 16 w 120"/>
                <a:gd name="T25" fmla="*/ 8 h 88"/>
                <a:gd name="T26" fmla="*/ 24 w 120"/>
                <a:gd name="T27" fmla="*/ 8 h 88"/>
                <a:gd name="T28" fmla="*/ 24 w 120"/>
                <a:gd name="T29" fmla="*/ 0 h 88"/>
                <a:gd name="T30" fmla="*/ 0 w 120"/>
                <a:gd name="T31" fmla="*/ 0 h 88"/>
                <a:gd name="T32" fmla="*/ 0 w 120"/>
                <a:gd name="T33" fmla="*/ 8 h 88"/>
                <a:gd name="T34" fmla="*/ 8 w 120"/>
                <a:gd name="T35" fmla="*/ 8 h 88"/>
                <a:gd name="T36" fmla="*/ 8 w 120"/>
                <a:gd name="T3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 h="88">
                  <a:moveTo>
                    <a:pt x="8" y="36"/>
                  </a:moveTo>
                  <a:cubicBezTo>
                    <a:pt x="8" y="64"/>
                    <a:pt x="31" y="88"/>
                    <a:pt x="60" y="88"/>
                  </a:cubicBezTo>
                  <a:cubicBezTo>
                    <a:pt x="89" y="88"/>
                    <a:pt x="112" y="64"/>
                    <a:pt x="112" y="36"/>
                  </a:cubicBezTo>
                  <a:cubicBezTo>
                    <a:pt x="112" y="8"/>
                    <a:pt x="112" y="8"/>
                    <a:pt x="112" y="8"/>
                  </a:cubicBezTo>
                  <a:cubicBezTo>
                    <a:pt x="120" y="8"/>
                    <a:pt x="120" y="8"/>
                    <a:pt x="120" y="8"/>
                  </a:cubicBezTo>
                  <a:cubicBezTo>
                    <a:pt x="120" y="0"/>
                    <a:pt x="120" y="0"/>
                    <a:pt x="120" y="0"/>
                  </a:cubicBezTo>
                  <a:cubicBezTo>
                    <a:pt x="96" y="0"/>
                    <a:pt x="96" y="0"/>
                    <a:pt x="96" y="0"/>
                  </a:cubicBezTo>
                  <a:cubicBezTo>
                    <a:pt x="96" y="8"/>
                    <a:pt x="96" y="8"/>
                    <a:pt x="96" y="8"/>
                  </a:cubicBezTo>
                  <a:cubicBezTo>
                    <a:pt x="104" y="8"/>
                    <a:pt x="104" y="8"/>
                    <a:pt x="104" y="8"/>
                  </a:cubicBezTo>
                  <a:cubicBezTo>
                    <a:pt x="104" y="36"/>
                    <a:pt x="104" y="36"/>
                    <a:pt x="104" y="36"/>
                  </a:cubicBezTo>
                  <a:cubicBezTo>
                    <a:pt x="104" y="60"/>
                    <a:pt x="84" y="80"/>
                    <a:pt x="60" y="80"/>
                  </a:cubicBezTo>
                  <a:cubicBezTo>
                    <a:pt x="36" y="80"/>
                    <a:pt x="16" y="60"/>
                    <a:pt x="16" y="36"/>
                  </a:cubicBezTo>
                  <a:cubicBezTo>
                    <a:pt x="16" y="8"/>
                    <a:pt x="16" y="8"/>
                    <a:pt x="16" y="8"/>
                  </a:cubicBezTo>
                  <a:cubicBezTo>
                    <a:pt x="24" y="8"/>
                    <a:pt x="24" y="8"/>
                    <a:pt x="24" y="8"/>
                  </a:cubicBezTo>
                  <a:cubicBezTo>
                    <a:pt x="24" y="0"/>
                    <a:pt x="24" y="0"/>
                    <a:pt x="24" y="0"/>
                  </a:cubicBezTo>
                  <a:cubicBezTo>
                    <a:pt x="0" y="0"/>
                    <a:pt x="0" y="0"/>
                    <a:pt x="0" y="0"/>
                  </a:cubicBezTo>
                  <a:cubicBezTo>
                    <a:pt x="0" y="8"/>
                    <a:pt x="0" y="8"/>
                    <a:pt x="0" y="8"/>
                  </a:cubicBezTo>
                  <a:cubicBezTo>
                    <a:pt x="8" y="8"/>
                    <a:pt x="8" y="8"/>
                    <a:pt x="8" y="8"/>
                  </a:cubicBezTo>
                  <a:lnTo>
                    <a:pt x="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220" name="组合 219"/>
          <p:cNvGrpSpPr/>
          <p:nvPr/>
        </p:nvGrpSpPr>
        <p:grpSpPr>
          <a:xfrm>
            <a:off x="10769909" y="4767013"/>
            <a:ext cx="635121" cy="746083"/>
            <a:chOff x="10529888" y="5011738"/>
            <a:chExt cx="690563" cy="811212"/>
          </a:xfrm>
          <a:solidFill>
            <a:schemeClr val="bg1"/>
          </a:solidFill>
        </p:grpSpPr>
        <p:sp>
          <p:nvSpPr>
            <p:cNvPr id="221" name="Freeform 82"/>
            <p:cNvSpPr>
              <a:spLocks noEditPoints="1"/>
            </p:cNvSpPr>
            <p:nvPr/>
          </p:nvSpPr>
          <p:spPr bwMode="auto">
            <a:xfrm>
              <a:off x="10529888" y="5281613"/>
              <a:ext cx="690563" cy="512763"/>
            </a:xfrm>
            <a:custGeom>
              <a:avLst/>
              <a:gdLst>
                <a:gd name="T0" fmla="*/ 151 w 184"/>
                <a:gd name="T1" fmla="*/ 64 h 136"/>
                <a:gd name="T2" fmla="*/ 184 w 184"/>
                <a:gd name="T3" fmla="*/ 64 h 136"/>
                <a:gd name="T4" fmla="*/ 184 w 184"/>
                <a:gd name="T5" fmla="*/ 0 h 136"/>
                <a:gd name="T6" fmla="*/ 152 w 184"/>
                <a:gd name="T7" fmla="*/ 0 h 136"/>
                <a:gd name="T8" fmla="*/ 144 w 184"/>
                <a:gd name="T9" fmla="*/ 0 h 136"/>
                <a:gd name="T10" fmla="*/ 0 w 184"/>
                <a:gd name="T11" fmla="*/ 0 h 136"/>
                <a:gd name="T12" fmla="*/ 0 w 184"/>
                <a:gd name="T13" fmla="*/ 60 h 136"/>
                <a:gd name="T14" fmla="*/ 76 w 184"/>
                <a:gd name="T15" fmla="*/ 136 h 136"/>
                <a:gd name="T16" fmla="*/ 151 w 184"/>
                <a:gd name="T17" fmla="*/ 64 h 136"/>
                <a:gd name="T18" fmla="*/ 152 w 184"/>
                <a:gd name="T19" fmla="*/ 8 h 136"/>
                <a:gd name="T20" fmla="*/ 176 w 184"/>
                <a:gd name="T21" fmla="*/ 8 h 136"/>
                <a:gd name="T22" fmla="*/ 176 w 184"/>
                <a:gd name="T23" fmla="*/ 56 h 136"/>
                <a:gd name="T24" fmla="*/ 152 w 184"/>
                <a:gd name="T25" fmla="*/ 56 h 136"/>
                <a:gd name="T26" fmla="*/ 152 w 184"/>
                <a:gd name="T27" fmla="*/ 8 h 136"/>
                <a:gd name="T28" fmla="*/ 76 w 184"/>
                <a:gd name="T29" fmla="*/ 128 h 136"/>
                <a:gd name="T30" fmla="*/ 8 w 184"/>
                <a:gd name="T31" fmla="*/ 60 h 136"/>
                <a:gd name="T32" fmla="*/ 8 w 184"/>
                <a:gd name="T33" fmla="*/ 8 h 136"/>
                <a:gd name="T34" fmla="*/ 144 w 184"/>
                <a:gd name="T35" fmla="*/ 8 h 136"/>
                <a:gd name="T36" fmla="*/ 144 w 184"/>
                <a:gd name="T37" fmla="*/ 60 h 136"/>
                <a:gd name="T38" fmla="*/ 76 w 184"/>
                <a:gd name="T39" fmla="*/ 12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4" h="136">
                  <a:moveTo>
                    <a:pt x="151" y="64"/>
                  </a:moveTo>
                  <a:cubicBezTo>
                    <a:pt x="184" y="64"/>
                    <a:pt x="184" y="64"/>
                    <a:pt x="184" y="64"/>
                  </a:cubicBezTo>
                  <a:cubicBezTo>
                    <a:pt x="184" y="0"/>
                    <a:pt x="184" y="0"/>
                    <a:pt x="184" y="0"/>
                  </a:cubicBezTo>
                  <a:cubicBezTo>
                    <a:pt x="152" y="0"/>
                    <a:pt x="152" y="0"/>
                    <a:pt x="152" y="0"/>
                  </a:cubicBezTo>
                  <a:cubicBezTo>
                    <a:pt x="144" y="0"/>
                    <a:pt x="144" y="0"/>
                    <a:pt x="144" y="0"/>
                  </a:cubicBezTo>
                  <a:cubicBezTo>
                    <a:pt x="0" y="0"/>
                    <a:pt x="0" y="0"/>
                    <a:pt x="0" y="0"/>
                  </a:cubicBezTo>
                  <a:cubicBezTo>
                    <a:pt x="0" y="60"/>
                    <a:pt x="0" y="60"/>
                    <a:pt x="0" y="60"/>
                  </a:cubicBezTo>
                  <a:cubicBezTo>
                    <a:pt x="0" y="102"/>
                    <a:pt x="34" y="136"/>
                    <a:pt x="76" y="136"/>
                  </a:cubicBezTo>
                  <a:cubicBezTo>
                    <a:pt x="116" y="136"/>
                    <a:pt x="149" y="104"/>
                    <a:pt x="151" y="64"/>
                  </a:cubicBezTo>
                  <a:moveTo>
                    <a:pt x="152" y="8"/>
                  </a:moveTo>
                  <a:cubicBezTo>
                    <a:pt x="176" y="8"/>
                    <a:pt x="176" y="8"/>
                    <a:pt x="176" y="8"/>
                  </a:cubicBezTo>
                  <a:cubicBezTo>
                    <a:pt x="176" y="56"/>
                    <a:pt x="176" y="56"/>
                    <a:pt x="176" y="56"/>
                  </a:cubicBezTo>
                  <a:cubicBezTo>
                    <a:pt x="152" y="56"/>
                    <a:pt x="152" y="56"/>
                    <a:pt x="152" y="56"/>
                  </a:cubicBezTo>
                  <a:lnTo>
                    <a:pt x="152" y="8"/>
                  </a:lnTo>
                  <a:close/>
                  <a:moveTo>
                    <a:pt x="76" y="128"/>
                  </a:moveTo>
                  <a:cubicBezTo>
                    <a:pt x="38" y="128"/>
                    <a:pt x="8" y="97"/>
                    <a:pt x="8" y="60"/>
                  </a:cubicBezTo>
                  <a:cubicBezTo>
                    <a:pt x="8" y="8"/>
                    <a:pt x="8" y="8"/>
                    <a:pt x="8" y="8"/>
                  </a:cubicBezTo>
                  <a:cubicBezTo>
                    <a:pt x="144" y="8"/>
                    <a:pt x="144" y="8"/>
                    <a:pt x="144" y="8"/>
                  </a:cubicBezTo>
                  <a:cubicBezTo>
                    <a:pt x="144" y="60"/>
                    <a:pt x="144" y="60"/>
                    <a:pt x="144" y="60"/>
                  </a:cubicBezTo>
                  <a:cubicBezTo>
                    <a:pt x="144" y="97"/>
                    <a:pt x="113" y="128"/>
                    <a:pt x="76"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22" name="Freeform 83"/>
            <p:cNvSpPr>
              <a:spLocks/>
            </p:cNvSpPr>
            <p:nvPr/>
          </p:nvSpPr>
          <p:spPr bwMode="auto">
            <a:xfrm>
              <a:off x="10529888" y="5794375"/>
              <a:ext cx="569913" cy="28575"/>
            </a:xfrm>
            <a:custGeom>
              <a:avLst/>
              <a:gdLst>
                <a:gd name="T0" fmla="*/ 0 w 359"/>
                <a:gd name="T1" fmla="*/ 18 h 18"/>
                <a:gd name="T2" fmla="*/ 359 w 359"/>
                <a:gd name="T3" fmla="*/ 18 h 18"/>
                <a:gd name="T4" fmla="*/ 359 w 359"/>
                <a:gd name="T5" fmla="*/ 0 h 18"/>
                <a:gd name="T6" fmla="*/ 179 w 359"/>
                <a:gd name="T7" fmla="*/ 0 h 18"/>
                <a:gd name="T8" fmla="*/ 0 w 359"/>
                <a:gd name="T9" fmla="*/ 0 h 18"/>
                <a:gd name="T10" fmla="*/ 0 w 359"/>
                <a:gd name="T11" fmla="*/ 18 h 18"/>
              </a:gdLst>
              <a:ahLst/>
              <a:cxnLst>
                <a:cxn ang="0">
                  <a:pos x="T0" y="T1"/>
                </a:cxn>
                <a:cxn ang="0">
                  <a:pos x="T2" y="T3"/>
                </a:cxn>
                <a:cxn ang="0">
                  <a:pos x="T4" y="T5"/>
                </a:cxn>
                <a:cxn ang="0">
                  <a:pos x="T6" y="T7"/>
                </a:cxn>
                <a:cxn ang="0">
                  <a:pos x="T8" y="T9"/>
                </a:cxn>
                <a:cxn ang="0">
                  <a:pos x="T10" y="T11"/>
                </a:cxn>
              </a:cxnLst>
              <a:rect l="0" t="0" r="r" b="b"/>
              <a:pathLst>
                <a:path w="359" h="18">
                  <a:moveTo>
                    <a:pt x="0" y="18"/>
                  </a:moveTo>
                  <a:lnTo>
                    <a:pt x="359" y="18"/>
                  </a:lnTo>
                  <a:lnTo>
                    <a:pt x="359" y="0"/>
                  </a:lnTo>
                  <a:lnTo>
                    <a:pt x="179" y="0"/>
                  </a:lnTo>
                  <a:lnTo>
                    <a:pt x="0" y="0"/>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23" name="Rectangle 84"/>
            <p:cNvSpPr>
              <a:spLocks noChangeArrowheads="1"/>
            </p:cNvSpPr>
            <p:nvPr/>
          </p:nvSpPr>
          <p:spPr bwMode="auto">
            <a:xfrm>
              <a:off x="10679113" y="5056188"/>
              <a:ext cx="30163" cy="136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224" name="Rectangle 85"/>
            <p:cNvSpPr>
              <a:spLocks noChangeArrowheads="1"/>
            </p:cNvSpPr>
            <p:nvPr/>
          </p:nvSpPr>
          <p:spPr bwMode="auto">
            <a:xfrm>
              <a:off x="10918825" y="5056188"/>
              <a:ext cx="30163" cy="136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225" name="Rectangle 86"/>
            <p:cNvSpPr>
              <a:spLocks noChangeArrowheads="1"/>
            </p:cNvSpPr>
            <p:nvPr/>
          </p:nvSpPr>
          <p:spPr bwMode="auto">
            <a:xfrm>
              <a:off x="10799763" y="5011738"/>
              <a:ext cx="30163" cy="180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grpSp>
    </p:spTree>
    <p:extLst>
      <p:ext uri="{BB962C8B-B14F-4D97-AF65-F5344CB8AC3E}">
        <p14:creationId xmlns:p14="http://schemas.microsoft.com/office/powerpoint/2010/main" val="10664360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33" name="文本框 3"/>
          <p:cNvSpPr txBox="1">
            <a:spLocks noChangeArrowheads="1"/>
          </p:cNvSpPr>
          <p:nvPr/>
        </p:nvSpPr>
        <p:spPr bwMode="auto">
          <a:xfrm>
            <a:off x="477897" y="1192213"/>
            <a:ext cx="923330" cy="4408488"/>
          </a:xfrm>
          <a:prstGeom prst="rect">
            <a:avLst/>
          </a:prstGeom>
          <a:solidFill>
            <a:srgbClr val="ED3A5A"/>
          </a:solidFill>
          <a:ln>
            <a:noFill/>
          </a:ln>
        </p:spPr>
        <p:txBody>
          <a:bodyPr vert="eaVert"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4800" dirty="0">
                <a:solidFill>
                  <a:schemeClr val="bg1"/>
                </a:solidFill>
                <a:latin typeface="微软雅黑" panose="020B0503020204020204" pitchFamily="34" charset="-122"/>
                <a:ea typeface="微软雅黑" panose="020B0503020204020204" pitchFamily="34" charset="-122"/>
              </a:rPr>
              <a:t>赠送可编辑图标</a:t>
            </a:r>
          </a:p>
        </p:txBody>
      </p:sp>
      <p:sp>
        <p:nvSpPr>
          <p:cNvPr id="105" name="Freeform 5"/>
          <p:cNvSpPr>
            <a:spLocks noEditPoints="1"/>
          </p:cNvSpPr>
          <p:nvPr/>
        </p:nvSpPr>
        <p:spPr bwMode="auto">
          <a:xfrm>
            <a:off x="3253840" y="1181101"/>
            <a:ext cx="604880" cy="717468"/>
          </a:xfrm>
          <a:custGeom>
            <a:avLst/>
            <a:gdLst>
              <a:gd name="T0" fmla="*/ 436154 w 417"/>
              <a:gd name="T1" fmla="*/ 99364 h 493"/>
              <a:gd name="T2" fmla="*/ 336790 w 417"/>
              <a:gd name="T3" fmla="*/ 0 h 493"/>
              <a:gd name="T4" fmla="*/ 119236 w 417"/>
              <a:gd name="T5" fmla="*/ 0 h 493"/>
              <a:gd name="T6" fmla="*/ 119236 w 417"/>
              <a:gd name="T7" fmla="*/ 79491 h 493"/>
              <a:gd name="T8" fmla="*/ 0 w 417"/>
              <a:gd name="T9" fmla="*/ 79491 h 493"/>
              <a:gd name="T10" fmla="*/ 0 w 417"/>
              <a:gd name="T11" fmla="*/ 515645 h 493"/>
              <a:gd name="T12" fmla="*/ 316918 w 417"/>
              <a:gd name="T13" fmla="*/ 515645 h 493"/>
              <a:gd name="T14" fmla="*/ 316918 w 417"/>
              <a:gd name="T15" fmla="*/ 436154 h 493"/>
              <a:gd name="T16" fmla="*/ 436154 w 417"/>
              <a:gd name="T17" fmla="*/ 436154 h 493"/>
              <a:gd name="T18" fmla="*/ 436154 w 417"/>
              <a:gd name="T19" fmla="*/ 99364 h 493"/>
              <a:gd name="T20" fmla="*/ 336790 w 417"/>
              <a:gd name="T21" fmla="*/ 30332 h 493"/>
              <a:gd name="T22" fmla="*/ 408960 w 417"/>
              <a:gd name="T23" fmla="*/ 99364 h 493"/>
              <a:gd name="T24" fmla="*/ 336790 w 417"/>
              <a:gd name="T25" fmla="*/ 99364 h 493"/>
              <a:gd name="T26" fmla="*/ 336790 w 417"/>
              <a:gd name="T27" fmla="*/ 30332 h 493"/>
              <a:gd name="T28" fmla="*/ 19873 w 417"/>
              <a:gd name="T29" fmla="*/ 495772 h 493"/>
              <a:gd name="T30" fmla="*/ 19873 w 417"/>
              <a:gd name="T31" fmla="*/ 99364 h 493"/>
              <a:gd name="T32" fmla="*/ 198727 w 417"/>
              <a:gd name="T33" fmla="*/ 99364 h 493"/>
              <a:gd name="T34" fmla="*/ 198727 w 417"/>
              <a:gd name="T35" fmla="*/ 198727 h 493"/>
              <a:gd name="T36" fmla="*/ 297045 w 417"/>
              <a:gd name="T37" fmla="*/ 198727 h 493"/>
              <a:gd name="T38" fmla="*/ 297045 w 417"/>
              <a:gd name="T39" fmla="*/ 495772 h 493"/>
              <a:gd name="T40" fmla="*/ 19873 w 417"/>
              <a:gd name="T41" fmla="*/ 495772 h 493"/>
              <a:gd name="T42" fmla="*/ 218600 w 417"/>
              <a:gd name="T43" fmla="*/ 109823 h 493"/>
              <a:gd name="T44" fmla="*/ 289723 w 417"/>
              <a:gd name="T45" fmla="*/ 178855 h 493"/>
              <a:gd name="T46" fmla="*/ 218600 w 417"/>
              <a:gd name="T47" fmla="*/ 178855 h 493"/>
              <a:gd name="T48" fmla="*/ 218600 w 417"/>
              <a:gd name="T49" fmla="*/ 109823 h 493"/>
              <a:gd name="T50" fmla="*/ 316918 w 417"/>
              <a:gd name="T51" fmla="*/ 416281 h 493"/>
              <a:gd name="T52" fmla="*/ 316918 w 417"/>
              <a:gd name="T53" fmla="*/ 178855 h 493"/>
              <a:gd name="T54" fmla="*/ 218600 w 417"/>
              <a:gd name="T55" fmla="*/ 79491 h 493"/>
              <a:gd name="T56" fmla="*/ 139109 w 417"/>
              <a:gd name="T57" fmla="*/ 79491 h 493"/>
              <a:gd name="T58" fmla="*/ 139109 w 417"/>
              <a:gd name="T59" fmla="*/ 19873 h 493"/>
              <a:gd name="T60" fmla="*/ 316918 w 417"/>
              <a:gd name="T61" fmla="*/ 19873 h 493"/>
              <a:gd name="T62" fmla="*/ 316918 w 417"/>
              <a:gd name="T63" fmla="*/ 119236 h 493"/>
              <a:gd name="T64" fmla="*/ 416281 w 417"/>
              <a:gd name="T65" fmla="*/ 119236 h 493"/>
              <a:gd name="T66" fmla="*/ 416281 w 417"/>
              <a:gd name="T67" fmla="*/ 416281 h 493"/>
              <a:gd name="T68" fmla="*/ 316918 w 417"/>
              <a:gd name="T69" fmla="*/ 416281 h 49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17" h="493">
                <a:moveTo>
                  <a:pt x="417" y="95"/>
                </a:moveTo>
                <a:lnTo>
                  <a:pt x="322" y="0"/>
                </a:lnTo>
                <a:lnTo>
                  <a:pt x="114" y="0"/>
                </a:lnTo>
                <a:lnTo>
                  <a:pt x="114" y="76"/>
                </a:lnTo>
                <a:lnTo>
                  <a:pt x="0" y="76"/>
                </a:lnTo>
                <a:lnTo>
                  <a:pt x="0" y="493"/>
                </a:lnTo>
                <a:lnTo>
                  <a:pt x="303" y="493"/>
                </a:lnTo>
                <a:lnTo>
                  <a:pt x="303" y="417"/>
                </a:lnTo>
                <a:lnTo>
                  <a:pt x="417" y="417"/>
                </a:lnTo>
                <a:lnTo>
                  <a:pt x="417" y="95"/>
                </a:lnTo>
                <a:close/>
                <a:moveTo>
                  <a:pt x="322" y="29"/>
                </a:moveTo>
                <a:lnTo>
                  <a:pt x="391" y="95"/>
                </a:lnTo>
                <a:lnTo>
                  <a:pt x="322" y="95"/>
                </a:lnTo>
                <a:lnTo>
                  <a:pt x="322" y="29"/>
                </a:lnTo>
                <a:close/>
                <a:moveTo>
                  <a:pt x="19" y="474"/>
                </a:moveTo>
                <a:lnTo>
                  <a:pt x="19" y="95"/>
                </a:lnTo>
                <a:lnTo>
                  <a:pt x="190" y="95"/>
                </a:lnTo>
                <a:lnTo>
                  <a:pt x="190" y="190"/>
                </a:lnTo>
                <a:lnTo>
                  <a:pt x="284" y="190"/>
                </a:lnTo>
                <a:lnTo>
                  <a:pt x="284" y="474"/>
                </a:lnTo>
                <a:lnTo>
                  <a:pt x="19" y="474"/>
                </a:lnTo>
                <a:close/>
                <a:moveTo>
                  <a:pt x="209" y="105"/>
                </a:moveTo>
                <a:lnTo>
                  <a:pt x="277" y="171"/>
                </a:lnTo>
                <a:lnTo>
                  <a:pt x="209" y="171"/>
                </a:lnTo>
                <a:lnTo>
                  <a:pt x="209" y="105"/>
                </a:lnTo>
                <a:close/>
                <a:moveTo>
                  <a:pt x="303" y="398"/>
                </a:moveTo>
                <a:lnTo>
                  <a:pt x="303" y="171"/>
                </a:lnTo>
                <a:lnTo>
                  <a:pt x="209" y="76"/>
                </a:lnTo>
                <a:lnTo>
                  <a:pt x="133" y="76"/>
                </a:lnTo>
                <a:lnTo>
                  <a:pt x="133" y="19"/>
                </a:lnTo>
                <a:lnTo>
                  <a:pt x="303" y="19"/>
                </a:lnTo>
                <a:lnTo>
                  <a:pt x="303" y="114"/>
                </a:lnTo>
                <a:lnTo>
                  <a:pt x="398" y="114"/>
                </a:lnTo>
                <a:lnTo>
                  <a:pt x="398" y="398"/>
                </a:lnTo>
                <a:lnTo>
                  <a:pt x="303" y="39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06" name="组合 105"/>
          <p:cNvGrpSpPr/>
          <p:nvPr/>
        </p:nvGrpSpPr>
        <p:grpSpPr>
          <a:xfrm>
            <a:off x="4519970" y="1224104"/>
            <a:ext cx="549794" cy="660335"/>
            <a:chOff x="3806825" y="1065213"/>
            <a:chExt cx="600075" cy="720725"/>
          </a:xfrm>
          <a:solidFill>
            <a:schemeClr val="bg1"/>
          </a:solidFill>
        </p:grpSpPr>
        <p:sp>
          <p:nvSpPr>
            <p:cNvPr id="107" name="Freeform 6"/>
            <p:cNvSpPr>
              <a:spLocks/>
            </p:cNvSpPr>
            <p:nvPr/>
          </p:nvSpPr>
          <p:spPr bwMode="auto">
            <a:xfrm>
              <a:off x="3956050" y="1065213"/>
              <a:ext cx="304800" cy="533400"/>
            </a:xfrm>
            <a:custGeom>
              <a:avLst/>
              <a:gdLst>
                <a:gd name="T0" fmla="*/ 12 w 192"/>
                <a:gd name="T1" fmla="*/ 225 h 336"/>
                <a:gd name="T2" fmla="*/ 0 w 192"/>
                <a:gd name="T3" fmla="*/ 239 h 336"/>
                <a:gd name="T4" fmla="*/ 95 w 192"/>
                <a:gd name="T5" fmla="*/ 336 h 336"/>
                <a:gd name="T6" fmla="*/ 192 w 192"/>
                <a:gd name="T7" fmla="*/ 239 h 336"/>
                <a:gd name="T8" fmla="*/ 178 w 192"/>
                <a:gd name="T9" fmla="*/ 225 h 336"/>
                <a:gd name="T10" fmla="*/ 104 w 192"/>
                <a:gd name="T11" fmla="*/ 298 h 336"/>
                <a:gd name="T12" fmla="*/ 104 w 192"/>
                <a:gd name="T13" fmla="*/ 0 h 336"/>
                <a:gd name="T14" fmla="*/ 85 w 192"/>
                <a:gd name="T15" fmla="*/ 0 h 336"/>
                <a:gd name="T16" fmla="*/ 85 w 192"/>
                <a:gd name="T17" fmla="*/ 298 h 336"/>
                <a:gd name="T18" fmla="*/ 12 w 192"/>
                <a:gd name="T19" fmla="*/ 22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336">
                  <a:moveTo>
                    <a:pt x="12" y="225"/>
                  </a:moveTo>
                  <a:lnTo>
                    <a:pt x="0" y="239"/>
                  </a:lnTo>
                  <a:lnTo>
                    <a:pt x="95" y="336"/>
                  </a:lnTo>
                  <a:lnTo>
                    <a:pt x="192" y="239"/>
                  </a:lnTo>
                  <a:lnTo>
                    <a:pt x="178" y="225"/>
                  </a:lnTo>
                  <a:lnTo>
                    <a:pt x="104" y="298"/>
                  </a:lnTo>
                  <a:lnTo>
                    <a:pt x="104" y="0"/>
                  </a:lnTo>
                  <a:lnTo>
                    <a:pt x="85" y="0"/>
                  </a:lnTo>
                  <a:lnTo>
                    <a:pt x="85" y="298"/>
                  </a:lnTo>
                  <a:lnTo>
                    <a:pt x="12" y="2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08" name="Freeform 7"/>
            <p:cNvSpPr>
              <a:spLocks/>
            </p:cNvSpPr>
            <p:nvPr/>
          </p:nvSpPr>
          <p:spPr bwMode="auto">
            <a:xfrm>
              <a:off x="3806825" y="1216025"/>
              <a:ext cx="600075" cy="569913"/>
            </a:xfrm>
            <a:custGeom>
              <a:avLst/>
              <a:gdLst>
                <a:gd name="T0" fmla="*/ 236 w 378"/>
                <a:gd name="T1" fmla="*/ 0 h 359"/>
                <a:gd name="T2" fmla="*/ 236 w 378"/>
                <a:gd name="T3" fmla="*/ 19 h 359"/>
                <a:gd name="T4" fmla="*/ 359 w 378"/>
                <a:gd name="T5" fmla="*/ 19 h 359"/>
                <a:gd name="T6" fmla="*/ 359 w 378"/>
                <a:gd name="T7" fmla="*/ 341 h 359"/>
                <a:gd name="T8" fmla="*/ 19 w 378"/>
                <a:gd name="T9" fmla="*/ 341 h 359"/>
                <a:gd name="T10" fmla="*/ 19 w 378"/>
                <a:gd name="T11" fmla="*/ 19 h 359"/>
                <a:gd name="T12" fmla="*/ 141 w 378"/>
                <a:gd name="T13" fmla="*/ 19 h 359"/>
                <a:gd name="T14" fmla="*/ 141 w 378"/>
                <a:gd name="T15" fmla="*/ 0 h 359"/>
                <a:gd name="T16" fmla="*/ 0 w 378"/>
                <a:gd name="T17" fmla="*/ 0 h 359"/>
                <a:gd name="T18" fmla="*/ 0 w 378"/>
                <a:gd name="T19" fmla="*/ 359 h 359"/>
                <a:gd name="T20" fmla="*/ 378 w 378"/>
                <a:gd name="T21" fmla="*/ 359 h 359"/>
                <a:gd name="T22" fmla="*/ 378 w 378"/>
                <a:gd name="T23" fmla="*/ 0 h 359"/>
                <a:gd name="T24" fmla="*/ 236 w 378"/>
                <a:gd name="T25"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8" h="359">
                  <a:moveTo>
                    <a:pt x="236" y="0"/>
                  </a:moveTo>
                  <a:lnTo>
                    <a:pt x="236" y="19"/>
                  </a:lnTo>
                  <a:lnTo>
                    <a:pt x="359" y="19"/>
                  </a:lnTo>
                  <a:lnTo>
                    <a:pt x="359" y="341"/>
                  </a:lnTo>
                  <a:lnTo>
                    <a:pt x="19" y="341"/>
                  </a:lnTo>
                  <a:lnTo>
                    <a:pt x="19" y="19"/>
                  </a:lnTo>
                  <a:lnTo>
                    <a:pt x="141" y="19"/>
                  </a:lnTo>
                  <a:lnTo>
                    <a:pt x="141" y="0"/>
                  </a:lnTo>
                  <a:lnTo>
                    <a:pt x="0" y="0"/>
                  </a:lnTo>
                  <a:lnTo>
                    <a:pt x="0" y="359"/>
                  </a:lnTo>
                  <a:lnTo>
                    <a:pt x="378" y="359"/>
                  </a:lnTo>
                  <a:lnTo>
                    <a:pt x="378" y="0"/>
                  </a:lnTo>
                  <a:lnTo>
                    <a:pt x="2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109" name="组合 108"/>
          <p:cNvGrpSpPr/>
          <p:nvPr/>
        </p:nvGrpSpPr>
        <p:grpSpPr>
          <a:xfrm>
            <a:off x="5757735" y="1209560"/>
            <a:ext cx="549794" cy="661788"/>
            <a:chOff x="5157788" y="1049338"/>
            <a:chExt cx="600075" cy="722312"/>
          </a:xfrm>
          <a:solidFill>
            <a:schemeClr val="bg1"/>
          </a:solidFill>
        </p:grpSpPr>
        <p:sp>
          <p:nvSpPr>
            <p:cNvPr id="110" name="Freeform 8"/>
            <p:cNvSpPr>
              <a:spLocks/>
            </p:cNvSpPr>
            <p:nvPr/>
          </p:nvSpPr>
          <p:spPr bwMode="auto">
            <a:xfrm>
              <a:off x="5307013" y="1238250"/>
              <a:ext cx="304800" cy="533400"/>
            </a:xfrm>
            <a:custGeom>
              <a:avLst/>
              <a:gdLst>
                <a:gd name="T0" fmla="*/ 178 w 192"/>
                <a:gd name="T1" fmla="*/ 111 h 336"/>
                <a:gd name="T2" fmla="*/ 192 w 192"/>
                <a:gd name="T3" fmla="*/ 97 h 336"/>
                <a:gd name="T4" fmla="*/ 95 w 192"/>
                <a:gd name="T5" fmla="*/ 0 h 336"/>
                <a:gd name="T6" fmla="*/ 0 w 192"/>
                <a:gd name="T7" fmla="*/ 97 h 336"/>
                <a:gd name="T8" fmla="*/ 12 w 192"/>
                <a:gd name="T9" fmla="*/ 111 h 336"/>
                <a:gd name="T10" fmla="*/ 86 w 192"/>
                <a:gd name="T11" fmla="*/ 38 h 336"/>
                <a:gd name="T12" fmla="*/ 86 w 192"/>
                <a:gd name="T13" fmla="*/ 336 h 336"/>
                <a:gd name="T14" fmla="*/ 105 w 192"/>
                <a:gd name="T15" fmla="*/ 336 h 336"/>
                <a:gd name="T16" fmla="*/ 105 w 192"/>
                <a:gd name="T17" fmla="*/ 38 h 336"/>
                <a:gd name="T18" fmla="*/ 178 w 192"/>
                <a:gd name="T19" fmla="*/ 111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336">
                  <a:moveTo>
                    <a:pt x="178" y="111"/>
                  </a:moveTo>
                  <a:lnTo>
                    <a:pt x="192" y="97"/>
                  </a:lnTo>
                  <a:lnTo>
                    <a:pt x="95" y="0"/>
                  </a:lnTo>
                  <a:lnTo>
                    <a:pt x="0" y="97"/>
                  </a:lnTo>
                  <a:lnTo>
                    <a:pt x="12" y="111"/>
                  </a:lnTo>
                  <a:lnTo>
                    <a:pt x="86" y="38"/>
                  </a:lnTo>
                  <a:lnTo>
                    <a:pt x="86" y="336"/>
                  </a:lnTo>
                  <a:lnTo>
                    <a:pt x="105" y="336"/>
                  </a:lnTo>
                  <a:lnTo>
                    <a:pt x="105" y="38"/>
                  </a:lnTo>
                  <a:lnTo>
                    <a:pt x="178"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11" name="Freeform 9"/>
            <p:cNvSpPr>
              <a:spLocks/>
            </p:cNvSpPr>
            <p:nvPr/>
          </p:nvSpPr>
          <p:spPr bwMode="auto">
            <a:xfrm>
              <a:off x="5157788" y="1049338"/>
              <a:ext cx="600075" cy="571500"/>
            </a:xfrm>
            <a:custGeom>
              <a:avLst/>
              <a:gdLst>
                <a:gd name="T0" fmla="*/ 142 w 378"/>
                <a:gd name="T1" fmla="*/ 360 h 360"/>
                <a:gd name="T2" fmla="*/ 142 w 378"/>
                <a:gd name="T3" fmla="*/ 341 h 360"/>
                <a:gd name="T4" fmla="*/ 19 w 378"/>
                <a:gd name="T5" fmla="*/ 341 h 360"/>
                <a:gd name="T6" fmla="*/ 19 w 378"/>
                <a:gd name="T7" fmla="*/ 19 h 360"/>
                <a:gd name="T8" fmla="*/ 359 w 378"/>
                <a:gd name="T9" fmla="*/ 19 h 360"/>
                <a:gd name="T10" fmla="*/ 359 w 378"/>
                <a:gd name="T11" fmla="*/ 341 h 360"/>
                <a:gd name="T12" fmla="*/ 236 w 378"/>
                <a:gd name="T13" fmla="*/ 341 h 360"/>
                <a:gd name="T14" fmla="*/ 236 w 378"/>
                <a:gd name="T15" fmla="*/ 360 h 360"/>
                <a:gd name="T16" fmla="*/ 378 w 378"/>
                <a:gd name="T17" fmla="*/ 360 h 360"/>
                <a:gd name="T18" fmla="*/ 378 w 378"/>
                <a:gd name="T19" fmla="*/ 0 h 360"/>
                <a:gd name="T20" fmla="*/ 0 w 378"/>
                <a:gd name="T21" fmla="*/ 0 h 360"/>
                <a:gd name="T22" fmla="*/ 0 w 378"/>
                <a:gd name="T23" fmla="*/ 360 h 360"/>
                <a:gd name="T24" fmla="*/ 142 w 378"/>
                <a:gd name="T25" fmla="*/ 36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8" h="360">
                  <a:moveTo>
                    <a:pt x="142" y="360"/>
                  </a:moveTo>
                  <a:lnTo>
                    <a:pt x="142" y="341"/>
                  </a:lnTo>
                  <a:lnTo>
                    <a:pt x="19" y="341"/>
                  </a:lnTo>
                  <a:lnTo>
                    <a:pt x="19" y="19"/>
                  </a:lnTo>
                  <a:lnTo>
                    <a:pt x="359" y="19"/>
                  </a:lnTo>
                  <a:lnTo>
                    <a:pt x="359" y="341"/>
                  </a:lnTo>
                  <a:lnTo>
                    <a:pt x="236" y="341"/>
                  </a:lnTo>
                  <a:lnTo>
                    <a:pt x="236" y="360"/>
                  </a:lnTo>
                  <a:lnTo>
                    <a:pt x="378" y="360"/>
                  </a:lnTo>
                  <a:lnTo>
                    <a:pt x="378" y="0"/>
                  </a:lnTo>
                  <a:lnTo>
                    <a:pt x="0" y="0"/>
                  </a:lnTo>
                  <a:lnTo>
                    <a:pt x="0" y="360"/>
                  </a:lnTo>
                  <a:lnTo>
                    <a:pt x="142" y="3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112" name="Freeform 10"/>
          <p:cNvSpPr>
            <a:spLocks noEditPoints="1"/>
          </p:cNvSpPr>
          <p:nvPr/>
        </p:nvSpPr>
        <p:spPr bwMode="auto">
          <a:xfrm>
            <a:off x="9379908" y="2439429"/>
            <a:ext cx="741751" cy="704223"/>
          </a:xfrm>
          <a:custGeom>
            <a:avLst/>
            <a:gdLst>
              <a:gd name="T0" fmla="*/ 328423 w 511"/>
              <a:gd name="T1" fmla="*/ 192452 h 483"/>
              <a:gd name="T2" fmla="*/ 266713 w 511"/>
              <a:gd name="T3" fmla="*/ 0 h 483"/>
              <a:gd name="T4" fmla="*/ 202911 w 511"/>
              <a:gd name="T5" fmla="*/ 192452 h 483"/>
              <a:gd name="T6" fmla="*/ 0 w 511"/>
              <a:gd name="T7" fmla="*/ 192452 h 483"/>
              <a:gd name="T8" fmla="*/ 163166 w 511"/>
              <a:gd name="T9" fmla="*/ 311688 h 483"/>
              <a:gd name="T10" fmla="*/ 101456 w 511"/>
              <a:gd name="T11" fmla="*/ 505186 h 483"/>
              <a:gd name="T12" fmla="*/ 266713 w 511"/>
              <a:gd name="T13" fmla="*/ 383858 h 483"/>
              <a:gd name="T14" fmla="*/ 429879 w 511"/>
              <a:gd name="T15" fmla="*/ 505186 h 483"/>
              <a:gd name="T16" fmla="*/ 368169 w 511"/>
              <a:gd name="T17" fmla="*/ 311688 h 483"/>
              <a:gd name="T18" fmla="*/ 534472 w 511"/>
              <a:gd name="T19" fmla="*/ 192452 h 483"/>
              <a:gd name="T20" fmla="*/ 328423 w 511"/>
              <a:gd name="T21" fmla="*/ 192452 h 483"/>
              <a:gd name="T22" fmla="*/ 348296 w 511"/>
              <a:gd name="T23" fmla="*/ 316918 h 483"/>
              <a:gd name="T24" fmla="*/ 393271 w 511"/>
              <a:gd name="T25" fmla="*/ 452889 h 483"/>
              <a:gd name="T26" fmla="*/ 277172 w 511"/>
              <a:gd name="T27" fmla="*/ 368169 h 483"/>
              <a:gd name="T28" fmla="*/ 266713 w 511"/>
              <a:gd name="T29" fmla="*/ 358755 h 483"/>
              <a:gd name="T30" fmla="*/ 254162 w 511"/>
              <a:gd name="T31" fmla="*/ 368169 h 483"/>
              <a:gd name="T32" fmla="*/ 138063 w 511"/>
              <a:gd name="T33" fmla="*/ 452889 h 483"/>
              <a:gd name="T34" fmla="*/ 183038 w 511"/>
              <a:gd name="T35" fmla="*/ 316918 h 483"/>
              <a:gd name="T36" fmla="*/ 188268 w 511"/>
              <a:gd name="T37" fmla="*/ 304367 h 483"/>
              <a:gd name="T38" fmla="*/ 175717 w 511"/>
              <a:gd name="T39" fmla="*/ 293907 h 483"/>
              <a:gd name="T40" fmla="*/ 59618 w 511"/>
              <a:gd name="T41" fmla="*/ 212325 h 483"/>
              <a:gd name="T42" fmla="*/ 202911 w 511"/>
              <a:gd name="T43" fmla="*/ 212325 h 483"/>
              <a:gd name="T44" fmla="*/ 217554 w 511"/>
              <a:gd name="T45" fmla="*/ 212325 h 483"/>
              <a:gd name="T46" fmla="*/ 222784 w 511"/>
              <a:gd name="T47" fmla="*/ 197681 h 483"/>
              <a:gd name="T48" fmla="*/ 266713 w 511"/>
              <a:gd name="T49" fmla="*/ 61710 h 483"/>
              <a:gd name="T50" fmla="*/ 308550 w 511"/>
              <a:gd name="T51" fmla="*/ 197681 h 483"/>
              <a:gd name="T52" fmla="*/ 313780 w 511"/>
              <a:gd name="T53" fmla="*/ 212325 h 483"/>
              <a:gd name="T54" fmla="*/ 328423 w 511"/>
              <a:gd name="T55" fmla="*/ 212325 h 483"/>
              <a:gd name="T56" fmla="*/ 472762 w 511"/>
              <a:gd name="T57" fmla="*/ 212325 h 483"/>
              <a:gd name="T58" fmla="*/ 355617 w 511"/>
              <a:gd name="T59" fmla="*/ 293907 h 483"/>
              <a:gd name="T60" fmla="*/ 344112 w 511"/>
              <a:gd name="T61" fmla="*/ 304367 h 483"/>
              <a:gd name="T62" fmla="*/ 348296 w 511"/>
              <a:gd name="T63" fmla="*/ 316918 h 48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11" h="483">
                <a:moveTo>
                  <a:pt x="314" y="184"/>
                </a:moveTo>
                <a:lnTo>
                  <a:pt x="255" y="0"/>
                </a:lnTo>
                <a:lnTo>
                  <a:pt x="194" y="184"/>
                </a:lnTo>
                <a:lnTo>
                  <a:pt x="0" y="184"/>
                </a:lnTo>
                <a:lnTo>
                  <a:pt x="156" y="298"/>
                </a:lnTo>
                <a:lnTo>
                  <a:pt x="97" y="483"/>
                </a:lnTo>
                <a:lnTo>
                  <a:pt x="255" y="367"/>
                </a:lnTo>
                <a:lnTo>
                  <a:pt x="411" y="483"/>
                </a:lnTo>
                <a:lnTo>
                  <a:pt x="352" y="298"/>
                </a:lnTo>
                <a:lnTo>
                  <a:pt x="511" y="184"/>
                </a:lnTo>
                <a:lnTo>
                  <a:pt x="314" y="184"/>
                </a:lnTo>
                <a:close/>
                <a:moveTo>
                  <a:pt x="333" y="303"/>
                </a:moveTo>
                <a:lnTo>
                  <a:pt x="376" y="433"/>
                </a:lnTo>
                <a:lnTo>
                  <a:pt x="265" y="352"/>
                </a:lnTo>
                <a:lnTo>
                  <a:pt x="255" y="343"/>
                </a:lnTo>
                <a:lnTo>
                  <a:pt x="243" y="352"/>
                </a:lnTo>
                <a:lnTo>
                  <a:pt x="132" y="433"/>
                </a:lnTo>
                <a:lnTo>
                  <a:pt x="175" y="303"/>
                </a:lnTo>
                <a:lnTo>
                  <a:pt x="180" y="291"/>
                </a:lnTo>
                <a:lnTo>
                  <a:pt x="168" y="281"/>
                </a:lnTo>
                <a:lnTo>
                  <a:pt x="57" y="203"/>
                </a:lnTo>
                <a:lnTo>
                  <a:pt x="194" y="203"/>
                </a:lnTo>
                <a:lnTo>
                  <a:pt x="208" y="203"/>
                </a:lnTo>
                <a:lnTo>
                  <a:pt x="213" y="189"/>
                </a:lnTo>
                <a:lnTo>
                  <a:pt x="255" y="59"/>
                </a:lnTo>
                <a:lnTo>
                  <a:pt x="295" y="189"/>
                </a:lnTo>
                <a:lnTo>
                  <a:pt x="300" y="203"/>
                </a:lnTo>
                <a:lnTo>
                  <a:pt x="314" y="203"/>
                </a:lnTo>
                <a:lnTo>
                  <a:pt x="452" y="203"/>
                </a:lnTo>
                <a:lnTo>
                  <a:pt x="340" y="281"/>
                </a:lnTo>
                <a:lnTo>
                  <a:pt x="329" y="291"/>
                </a:lnTo>
                <a:lnTo>
                  <a:pt x="333" y="30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 name="Freeform 11"/>
          <p:cNvSpPr>
            <a:spLocks noEditPoints="1"/>
          </p:cNvSpPr>
          <p:nvPr/>
        </p:nvSpPr>
        <p:spPr bwMode="auto">
          <a:xfrm>
            <a:off x="6927273" y="1223046"/>
            <a:ext cx="688769" cy="635787"/>
          </a:xfrm>
          <a:custGeom>
            <a:avLst/>
            <a:gdLst>
              <a:gd name="T0" fmla="*/ 455148 w 200"/>
              <a:gd name="T1" fmla="*/ 0 h 184"/>
              <a:gd name="T2" fmla="*/ 277047 w 200"/>
              <a:gd name="T3" fmla="*/ 0 h 184"/>
              <a:gd name="T4" fmla="*/ 247363 w 200"/>
              <a:gd name="T5" fmla="*/ 14870 h 184"/>
              <a:gd name="T6" fmla="*/ 217679 w 200"/>
              <a:gd name="T7" fmla="*/ 0 h 184"/>
              <a:gd name="T8" fmla="*/ 39578 w 200"/>
              <a:gd name="T9" fmla="*/ 0 h 184"/>
              <a:gd name="T10" fmla="*/ 0 w 200"/>
              <a:gd name="T11" fmla="*/ 39654 h 184"/>
              <a:gd name="T12" fmla="*/ 0 w 200"/>
              <a:gd name="T13" fmla="*/ 376717 h 184"/>
              <a:gd name="T14" fmla="*/ 39578 w 200"/>
              <a:gd name="T15" fmla="*/ 416372 h 184"/>
              <a:gd name="T16" fmla="*/ 217679 w 200"/>
              <a:gd name="T17" fmla="*/ 416372 h 184"/>
              <a:gd name="T18" fmla="*/ 220153 w 200"/>
              <a:gd name="T19" fmla="*/ 416372 h 184"/>
              <a:gd name="T20" fmla="*/ 237468 w 200"/>
              <a:gd name="T21" fmla="*/ 436199 h 184"/>
              <a:gd name="T22" fmla="*/ 237468 w 200"/>
              <a:gd name="T23" fmla="*/ 456026 h 184"/>
              <a:gd name="T24" fmla="*/ 257258 w 200"/>
              <a:gd name="T25" fmla="*/ 456026 h 184"/>
              <a:gd name="T26" fmla="*/ 257258 w 200"/>
              <a:gd name="T27" fmla="*/ 446112 h 184"/>
              <a:gd name="T28" fmla="*/ 259731 w 200"/>
              <a:gd name="T29" fmla="*/ 446112 h 184"/>
              <a:gd name="T30" fmla="*/ 259731 w 200"/>
              <a:gd name="T31" fmla="*/ 436199 h 184"/>
              <a:gd name="T32" fmla="*/ 277047 w 200"/>
              <a:gd name="T33" fmla="*/ 416372 h 184"/>
              <a:gd name="T34" fmla="*/ 277047 w 200"/>
              <a:gd name="T35" fmla="*/ 416372 h 184"/>
              <a:gd name="T36" fmla="*/ 455148 w 200"/>
              <a:gd name="T37" fmla="*/ 416372 h 184"/>
              <a:gd name="T38" fmla="*/ 494726 w 200"/>
              <a:gd name="T39" fmla="*/ 376717 h 184"/>
              <a:gd name="T40" fmla="*/ 494726 w 200"/>
              <a:gd name="T41" fmla="*/ 39654 h 184"/>
              <a:gd name="T42" fmla="*/ 455148 w 200"/>
              <a:gd name="T43" fmla="*/ 0 h 184"/>
              <a:gd name="T44" fmla="*/ 19789 w 200"/>
              <a:gd name="T45" fmla="*/ 376717 h 184"/>
              <a:gd name="T46" fmla="*/ 19789 w 200"/>
              <a:gd name="T47" fmla="*/ 39654 h 184"/>
              <a:gd name="T48" fmla="*/ 39578 w 200"/>
              <a:gd name="T49" fmla="*/ 19827 h 184"/>
              <a:gd name="T50" fmla="*/ 217679 w 200"/>
              <a:gd name="T51" fmla="*/ 19827 h 184"/>
              <a:gd name="T52" fmla="*/ 237468 w 200"/>
              <a:gd name="T53" fmla="*/ 39654 h 184"/>
              <a:gd name="T54" fmla="*/ 237468 w 200"/>
              <a:gd name="T55" fmla="*/ 376717 h 184"/>
              <a:gd name="T56" fmla="*/ 217679 w 200"/>
              <a:gd name="T57" fmla="*/ 396544 h 184"/>
              <a:gd name="T58" fmla="*/ 39578 w 200"/>
              <a:gd name="T59" fmla="*/ 396544 h 184"/>
              <a:gd name="T60" fmla="*/ 19789 w 200"/>
              <a:gd name="T61" fmla="*/ 376717 h 184"/>
              <a:gd name="T62" fmla="*/ 474937 w 200"/>
              <a:gd name="T63" fmla="*/ 376717 h 184"/>
              <a:gd name="T64" fmla="*/ 455148 w 200"/>
              <a:gd name="T65" fmla="*/ 396544 h 184"/>
              <a:gd name="T66" fmla="*/ 277047 w 200"/>
              <a:gd name="T67" fmla="*/ 396544 h 184"/>
              <a:gd name="T68" fmla="*/ 257258 w 200"/>
              <a:gd name="T69" fmla="*/ 376717 h 184"/>
              <a:gd name="T70" fmla="*/ 257258 w 200"/>
              <a:gd name="T71" fmla="*/ 369282 h 184"/>
              <a:gd name="T72" fmla="*/ 257258 w 200"/>
              <a:gd name="T73" fmla="*/ 39654 h 184"/>
              <a:gd name="T74" fmla="*/ 277047 w 200"/>
              <a:gd name="T75" fmla="*/ 19827 h 184"/>
              <a:gd name="T76" fmla="*/ 455148 w 200"/>
              <a:gd name="T77" fmla="*/ 19827 h 184"/>
              <a:gd name="T78" fmla="*/ 474937 w 200"/>
              <a:gd name="T79" fmla="*/ 39654 h 184"/>
              <a:gd name="T80" fmla="*/ 474937 w 200"/>
              <a:gd name="T81" fmla="*/ 376717 h 18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00" h="184">
                <a:moveTo>
                  <a:pt x="184" y="0"/>
                </a:moveTo>
                <a:cubicBezTo>
                  <a:pt x="112" y="0"/>
                  <a:pt x="112" y="0"/>
                  <a:pt x="112" y="0"/>
                </a:cubicBezTo>
                <a:cubicBezTo>
                  <a:pt x="108" y="0"/>
                  <a:pt x="103" y="3"/>
                  <a:pt x="100" y="6"/>
                </a:cubicBezTo>
                <a:cubicBezTo>
                  <a:pt x="98" y="3"/>
                  <a:pt x="93" y="0"/>
                  <a:pt x="88" y="0"/>
                </a:cubicBezTo>
                <a:cubicBezTo>
                  <a:pt x="16" y="0"/>
                  <a:pt x="16" y="0"/>
                  <a:pt x="16" y="0"/>
                </a:cubicBezTo>
                <a:cubicBezTo>
                  <a:pt x="8" y="0"/>
                  <a:pt x="0" y="8"/>
                  <a:pt x="0" y="16"/>
                </a:cubicBezTo>
                <a:cubicBezTo>
                  <a:pt x="0" y="152"/>
                  <a:pt x="0" y="152"/>
                  <a:pt x="0" y="152"/>
                </a:cubicBezTo>
                <a:cubicBezTo>
                  <a:pt x="0" y="161"/>
                  <a:pt x="8" y="168"/>
                  <a:pt x="16" y="168"/>
                </a:cubicBezTo>
                <a:cubicBezTo>
                  <a:pt x="88" y="168"/>
                  <a:pt x="88" y="168"/>
                  <a:pt x="88" y="168"/>
                </a:cubicBezTo>
                <a:cubicBezTo>
                  <a:pt x="89" y="168"/>
                  <a:pt x="89" y="168"/>
                  <a:pt x="89" y="168"/>
                </a:cubicBezTo>
                <a:cubicBezTo>
                  <a:pt x="93" y="168"/>
                  <a:pt x="96" y="172"/>
                  <a:pt x="96" y="176"/>
                </a:cubicBezTo>
                <a:cubicBezTo>
                  <a:pt x="96" y="184"/>
                  <a:pt x="96" y="184"/>
                  <a:pt x="96" y="184"/>
                </a:cubicBezTo>
                <a:cubicBezTo>
                  <a:pt x="104" y="184"/>
                  <a:pt x="104" y="184"/>
                  <a:pt x="104" y="184"/>
                </a:cubicBezTo>
                <a:cubicBezTo>
                  <a:pt x="104" y="180"/>
                  <a:pt x="104" y="180"/>
                  <a:pt x="104" y="180"/>
                </a:cubicBezTo>
                <a:cubicBezTo>
                  <a:pt x="105" y="180"/>
                  <a:pt x="105" y="180"/>
                  <a:pt x="105" y="180"/>
                </a:cubicBezTo>
                <a:cubicBezTo>
                  <a:pt x="105" y="176"/>
                  <a:pt x="105" y="176"/>
                  <a:pt x="105" y="176"/>
                </a:cubicBezTo>
                <a:cubicBezTo>
                  <a:pt x="105" y="172"/>
                  <a:pt x="108" y="169"/>
                  <a:pt x="112" y="168"/>
                </a:cubicBezTo>
                <a:cubicBezTo>
                  <a:pt x="112" y="168"/>
                  <a:pt x="112" y="168"/>
                  <a:pt x="112" y="168"/>
                </a:cubicBezTo>
                <a:cubicBezTo>
                  <a:pt x="184" y="168"/>
                  <a:pt x="184" y="168"/>
                  <a:pt x="184" y="168"/>
                </a:cubicBezTo>
                <a:cubicBezTo>
                  <a:pt x="193" y="168"/>
                  <a:pt x="200" y="161"/>
                  <a:pt x="200" y="152"/>
                </a:cubicBezTo>
                <a:cubicBezTo>
                  <a:pt x="200" y="16"/>
                  <a:pt x="200" y="16"/>
                  <a:pt x="200" y="16"/>
                </a:cubicBezTo>
                <a:cubicBezTo>
                  <a:pt x="200" y="8"/>
                  <a:pt x="193" y="0"/>
                  <a:pt x="184" y="0"/>
                </a:cubicBezTo>
                <a:close/>
                <a:moveTo>
                  <a:pt x="8" y="152"/>
                </a:moveTo>
                <a:cubicBezTo>
                  <a:pt x="8" y="16"/>
                  <a:pt x="8" y="16"/>
                  <a:pt x="8" y="16"/>
                </a:cubicBezTo>
                <a:cubicBezTo>
                  <a:pt x="8" y="12"/>
                  <a:pt x="12" y="8"/>
                  <a:pt x="16" y="8"/>
                </a:cubicBezTo>
                <a:cubicBezTo>
                  <a:pt x="88" y="8"/>
                  <a:pt x="88" y="8"/>
                  <a:pt x="88" y="8"/>
                </a:cubicBezTo>
                <a:cubicBezTo>
                  <a:pt x="93" y="8"/>
                  <a:pt x="96" y="12"/>
                  <a:pt x="96" y="16"/>
                </a:cubicBezTo>
                <a:cubicBezTo>
                  <a:pt x="96" y="152"/>
                  <a:pt x="96" y="152"/>
                  <a:pt x="96" y="152"/>
                </a:cubicBezTo>
                <a:cubicBezTo>
                  <a:pt x="96" y="157"/>
                  <a:pt x="93" y="160"/>
                  <a:pt x="88" y="160"/>
                </a:cubicBezTo>
                <a:cubicBezTo>
                  <a:pt x="16" y="160"/>
                  <a:pt x="16" y="160"/>
                  <a:pt x="16" y="160"/>
                </a:cubicBezTo>
                <a:cubicBezTo>
                  <a:pt x="12" y="160"/>
                  <a:pt x="8" y="157"/>
                  <a:pt x="8" y="152"/>
                </a:cubicBezTo>
                <a:close/>
                <a:moveTo>
                  <a:pt x="192" y="152"/>
                </a:moveTo>
                <a:cubicBezTo>
                  <a:pt x="192" y="157"/>
                  <a:pt x="189" y="160"/>
                  <a:pt x="184" y="160"/>
                </a:cubicBezTo>
                <a:cubicBezTo>
                  <a:pt x="112" y="160"/>
                  <a:pt x="112" y="160"/>
                  <a:pt x="112" y="160"/>
                </a:cubicBezTo>
                <a:cubicBezTo>
                  <a:pt x="108" y="160"/>
                  <a:pt x="104" y="157"/>
                  <a:pt x="104" y="152"/>
                </a:cubicBezTo>
                <a:cubicBezTo>
                  <a:pt x="104" y="149"/>
                  <a:pt x="104" y="149"/>
                  <a:pt x="104" y="149"/>
                </a:cubicBezTo>
                <a:cubicBezTo>
                  <a:pt x="104" y="16"/>
                  <a:pt x="104" y="16"/>
                  <a:pt x="104" y="16"/>
                </a:cubicBezTo>
                <a:cubicBezTo>
                  <a:pt x="104" y="12"/>
                  <a:pt x="108" y="8"/>
                  <a:pt x="112" y="8"/>
                </a:cubicBezTo>
                <a:cubicBezTo>
                  <a:pt x="184" y="8"/>
                  <a:pt x="184" y="8"/>
                  <a:pt x="184" y="8"/>
                </a:cubicBezTo>
                <a:cubicBezTo>
                  <a:pt x="189" y="8"/>
                  <a:pt x="192" y="12"/>
                  <a:pt x="192" y="16"/>
                </a:cubicBezTo>
                <a:lnTo>
                  <a:pt x="192" y="15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14" name="组合 113"/>
          <p:cNvGrpSpPr/>
          <p:nvPr/>
        </p:nvGrpSpPr>
        <p:grpSpPr>
          <a:xfrm>
            <a:off x="6858778" y="2546227"/>
            <a:ext cx="824693" cy="495979"/>
            <a:chOff x="6359525" y="2508250"/>
            <a:chExt cx="900113" cy="541338"/>
          </a:xfrm>
          <a:solidFill>
            <a:schemeClr val="bg1"/>
          </a:solidFill>
        </p:grpSpPr>
        <p:sp>
          <p:nvSpPr>
            <p:cNvPr id="115" name="Freeform 12"/>
            <p:cNvSpPr>
              <a:spLocks noEditPoints="1"/>
            </p:cNvSpPr>
            <p:nvPr/>
          </p:nvSpPr>
          <p:spPr bwMode="auto">
            <a:xfrm>
              <a:off x="6359525" y="2508250"/>
              <a:ext cx="900113" cy="541338"/>
            </a:xfrm>
            <a:custGeom>
              <a:avLst/>
              <a:gdLst>
                <a:gd name="T0" fmla="*/ 120 w 240"/>
                <a:gd name="T1" fmla="*/ 0 h 144"/>
                <a:gd name="T2" fmla="*/ 0 w 240"/>
                <a:gd name="T3" fmla="*/ 72 h 144"/>
                <a:gd name="T4" fmla="*/ 120 w 240"/>
                <a:gd name="T5" fmla="*/ 144 h 144"/>
                <a:gd name="T6" fmla="*/ 240 w 240"/>
                <a:gd name="T7" fmla="*/ 73 h 144"/>
                <a:gd name="T8" fmla="*/ 120 w 240"/>
                <a:gd name="T9" fmla="*/ 0 h 144"/>
                <a:gd name="T10" fmla="*/ 120 w 240"/>
                <a:gd name="T11" fmla="*/ 136 h 144"/>
                <a:gd name="T12" fmla="*/ 11 w 240"/>
                <a:gd name="T13" fmla="*/ 72 h 144"/>
                <a:gd name="T14" fmla="*/ 120 w 240"/>
                <a:gd name="T15" fmla="*/ 8 h 144"/>
                <a:gd name="T16" fmla="*/ 230 w 240"/>
                <a:gd name="T17" fmla="*/ 73 h 144"/>
                <a:gd name="T18" fmla="*/ 120 w 240"/>
                <a:gd name="T19" fmla="*/ 13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144">
                  <a:moveTo>
                    <a:pt x="120" y="0"/>
                  </a:moveTo>
                  <a:cubicBezTo>
                    <a:pt x="77" y="0"/>
                    <a:pt x="42" y="28"/>
                    <a:pt x="0" y="72"/>
                  </a:cubicBezTo>
                  <a:cubicBezTo>
                    <a:pt x="37" y="110"/>
                    <a:pt x="67" y="144"/>
                    <a:pt x="120" y="144"/>
                  </a:cubicBezTo>
                  <a:cubicBezTo>
                    <a:pt x="174" y="144"/>
                    <a:pt x="213" y="101"/>
                    <a:pt x="240" y="73"/>
                  </a:cubicBezTo>
                  <a:cubicBezTo>
                    <a:pt x="213" y="40"/>
                    <a:pt x="173" y="0"/>
                    <a:pt x="120" y="0"/>
                  </a:cubicBezTo>
                  <a:close/>
                  <a:moveTo>
                    <a:pt x="120" y="136"/>
                  </a:moveTo>
                  <a:cubicBezTo>
                    <a:pt x="73" y="136"/>
                    <a:pt x="44" y="107"/>
                    <a:pt x="11" y="72"/>
                  </a:cubicBezTo>
                  <a:cubicBezTo>
                    <a:pt x="50" y="31"/>
                    <a:pt x="81" y="8"/>
                    <a:pt x="120" y="8"/>
                  </a:cubicBezTo>
                  <a:cubicBezTo>
                    <a:pt x="167" y="8"/>
                    <a:pt x="203" y="41"/>
                    <a:pt x="230" y="73"/>
                  </a:cubicBezTo>
                  <a:cubicBezTo>
                    <a:pt x="203" y="100"/>
                    <a:pt x="167" y="136"/>
                    <a:pt x="120"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16" name="Freeform 13"/>
            <p:cNvSpPr>
              <a:spLocks noEditPoints="1"/>
            </p:cNvSpPr>
            <p:nvPr/>
          </p:nvSpPr>
          <p:spPr bwMode="auto">
            <a:xfrm>
              <a:off x="6629400" y="2598738"/>
              <a:ext cx="360363" cy="360363"/>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48 w 96"/>
                <a:gd name="T11" fmla="*/ 88 h 96"/>
                <a:gd name="T12" fmla="*/ 8 w 96"/>
                <a:gd name="T13" fmla="*/ 48 h 96"/>
                <a:gd name="T14" fmla="*/ 48 w 96"/>
                <a:gd name="T15" fmla="*/ 8 h 96"/>
                <a:gd name="T16" fmla="*/ 88 w 96"/>
                <a:gd name="T17" fmla="*/ 48 h 96"/>
                <a:gd name="T18" fmla="*/ 48 w 96"/>
                <a:gd name="T19"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0"/>
                  </a:moveTo>
                  <a:cubicBezTo>
                    <a:pt x="22" y="0"/>
                    <a:pt x="0" y="22"/>
                    <a:pt x="0" y="48"/>
                  </a:cubicBezTo>
                  <a:cubicBezTo>
                    <a:pt x="0" y="75"/>
                    <a:pt x="22" y="96"/>
                    <a:pt x="48" y="96"/>
                  </a:cubicBezTo>
                  <a:cubicBezTo>
                    <a:pt x="75" y="96"/>
                    <a:pt x="96" y="75"/>
                    <a:pt x="96" y="48"/>
                  </a:cubicBezTo>
                  <a:cubicBezTo>
                    <a:pt x="96" y="22"/>
                    <a:pt x="75" y="0"/>
                    <a:pt x="48" y="0"/>
                  </a:cubicBezTo>
                  <a:close/>
                  <a:moveTo>
                    <a:pt x="48" y="88"/>
                  </a:moveTo>
                  <a:cubicBezTo>
                    <a:pt x="26" y="88"/>
                    <a:pt x="8" y="70"/>
                    <a:pt x="8" y="48"/>
                  </a:cubicBezTo>
                  <a:cubicBezTo>
                    <a:pt x="8" y="26"/>
                    <a:pt x="26" y="8"/>
                    <a:pt x="48" y="8"/>
                  </a:cubicBezTo>
                  <a:cubicBezTo>
                    <a:pt x="70" y="8"/>
                    <a:pt x="88" y="26"/>
                    <a:pt x="88" y="48"/>
                  </a:cubicBezTo>
                  <a:cubicBezTo>
                    <a:pt x="88" y="70"/>
                    <a:pt x="70" y="88"/>
                    <a:pt x="48"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17" name="Freeform 14"/>
            <p:cNvSpPr>
              <a:spLocks noEditPoints="1"/>
            </p:cNvSpPr>
            <p:nvPr/>
          </p:nvSpPr>
          <p:spPr bwMode="auto">
            <a:xfrm>
              <a:off x="6704013" y="2673350"/>
              <a:ext cx="211138" cy="211138"/>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48 h 56"/>
                <a:gd name="T12" fmla="*/ 8 w 56"/>
                <a:gd name="T13" fmla="*/ 28 h 56"/>
                <a:gd name="T14" fmla="*/ 28 w 56"/>
                <a:gd name="T15" fmla="*/ 8 h 56"/>
                <a:gd name="T16" fmla="*/ 48 w 56"/>
                <a:gd name="T17" fmla="*/ 28 h 56"/>
                <a:gd name="T18" fmla="*/ 28 w 56"/>
                <a:gd name="T19" fmla="*/ 4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4"/>
                    <a:pt x="13" y="56"/>
                    <a:pt x="28" y="56"/>
                  </a:cubicBezTo>
                  <a:cubicBezTo>
                    <a:pt x="44" y="56"/>
                    <a:pt x="56" y="44"/>
                    <a:pt x="56" y="28"/>
                  </a:cubicBezTo>
                  <a:cubicBezTo>
                    <a:pt x="56" y="13"/>
                    <a:pt x="44" y="0"/>
                    <a:pt x="28" y="0"/>
                  </a:cubicBezTo>
                  <a:close/>
                  <a:moveTo>
                    <a:pt x="28" y="48"/>
                  </a:moveTo>
                  <a:cubicBezTo>
                    <a:pt x="17" y="48"/>
                    <a:pt x="8" y="39"/>
                    <a:pt x="8" y="28"/>
                  </a:cubicBezTo>
                  <a:cubicBezTo>
                    <a:pt x="8" y="17"/>
                    <a:pt x="17" y="8"/>
                    <a:pt x="28" y="8"/>
                  </a:cubicBezTo>
                  <a:cubicBezTo>
                    <a:pt x="39" y="8"/>
                    <a:pt x="48" y="17"/>
                    <a:pt x="48" y="28"/>
                  </a:cubicBezTo>
                  <a:cubicBezTo>
                    <a:pt x="48" y="39"/>
                    <a:pt x="39" y="48"/>
                    <a:pt x="28"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118" name="Freeform 15"/>
          <p:cNvSpPr>
            <a:spLocks noEditPoints="1"/>
          </p:cNvSpPr>
          <p:nvPr/>
        </p:nvSpPr>
        <p:spPr bwMode="auto">
          <a:xfrm>
            <a:off x="1986682" y="2461505"/>
            <a:ext cx="662278" cy="660071"/>
          </a:xfrm>
          <a:custGeom>
            <a:avLst/>
            <a:gdLst>
              <a:gd name="T0" fmla="*/ 237427 w 192"/>
              <a:gd name="T1" fmla="*/ 0 h 192"/>
              <a:gd name="T2" fmla="*/ 0 w 192"/>
              <a:gd name="T3" fmla="*/ 237427 h 192"/>
              <a:gd name="T4" fmla="*/ 237427 w 192"/>
              <a:gd name="T5" fmla="*/ 474853 h 192"/>
              <a:gd name="T6" fmla="*/ 474853 w 192"/>
              <a:gd name="T7" fmla="*/ 237427 h 192"/>
              <a:gd name="T8" fmla="*/ 237427 w 192"/>
              <a:gd name="T9" fmla="*/ 0 h 192"/>
              <a:gd name="T10" fmla="*/ 237427 w 192"/>
              <a:gd name="T11" fmla="*/ 19786 h 192"/>
              <a:gd name="T12" fmla="*/ 455067 w 192"/>
              <a:gd name="T13" fmla="*/ 237427 h 192"/>
              <a:gd name="T14" fmla="*/ 405604 w 192"/>
              <a:gd name="T15" fmla="*/ 375925 h 192"/>
              <a:gd name="T16" fmla="*/ 301730 w 192"/>
              <a:gd name="T17" fmla="*/ 338827 h 192"/>
              <a:gd name="T18" fmla="*/ 299256 w 192"/>
              <a:gd name="T19" fmla="*/ 326461 h 192"/>
              <a:gd name="T20" fmla="*/ 306676 w 192"/>
              <a:gd name="T21" fmla="*/ 299256 h 192"/>
              <a:gd name="T22" fmla="*/ 316569 w 192"/>
              <a:gd name="T23" fmla="*/ 264632 h 192"/>
              <a:gd name="T24" fmla="*/ 331408 w 192"/>
              <a:gd name="T25" fmla="*/ 227534 h 192"/>
              <a:gd name="T26" fmla="*/ 331408 w 192"/>
              <a:gd name="T27" fmla="*/ 195382 h 192"/>
              <a:gd name="T28" fmla="*/ 331408 w 192"/>
              <a:gd name="T29" fmla="*/ 192909 h 192"/>
              <a:gd name="T30" fmla="*/ 333881 w 192"/>
              <a:gd name="T31" fmla="*/ 148392 h 192"/>
              <a:gd name="T32" fmla="*/ 316569 w 192"/>
              <a:gd name="T33" fmla="*/ 89035 h 192"/>
              <a:gd name="T34" fmla="*/ 249792 w 192"/>
              <a:gd name="T35" fmla="*/ 59357 h 192"/>
              <a:gd name="T36" fmla="*/ 230007 w 192"/>
              <a:gd name="T37" fmla="*/ 59357 h 192"/>
              <a:gd name="T38" fmla="*/ 163231 w 192"/>
              <a:gd name="T39" fmla="*/ 89035 h 192"/>
              <a:gd name="T40" fmla="*/ 145918 w 192"/>
              <a:gd name="T41" fmla="*/ 148392 h 192"/>
              <a:gd name="T42" fmla="*/ 150865 w 192"/>
              <a:gd name="T43" fmla="*/ 192909 h 192"/>
              <a:gd name="T44" fmla="*/ 148392 w 192"/>
              <a:gd name="T45" fmla="*/ 195382 h 192"/>
              <a:gd name="T46" fmla="*/ 148392 w 192"/>
              <a:gd name="T47" fmla="*/ 227534 h 192"/>
              <a:gd name="T48" fmla="*/ 165704 w 192"/>
              <a:gd name="T49" fmla="*/ 264632 h 192"/>
              <a:gd name="T50" fmla="*/ 175597 w 192"/>
              <a:gd name="T51" fmla="*/ 299256 h 192"/>
              <a:gd name="T52" fmla="*/ 180543 w 192"/>
              <a:gd name="T53" fmla="*/ 326461 h 192"/>
              <a:gd name="T54" fmla="*/ 175597 w 192"/>
              <a:gd name="T55" fmla="*/ 338827 h 192"/>
              <a:gd name="T56" fmla="*/ 71723 w 192"/>
              <a:gd name="T57" fmla="*/ 375925 h 192"/>
              <a:gd name="T58" fmla="*/ 19786 w 192"/>
              <a:gd name="T59" fmla="*/ 237427 h 192"/>
              <a:gd name="T60" fmla="*/ 237427 w 192"/>
              <a:gd name="T61" fmla="*/ 19786 h 192"/>
              <a:gd name="T62" fmla="*/ 86562 w 192"/>
              <a:gd name="T63" fmla="*/ 393238 h 192"/>
              <a:gd name="T64" fmla="*/ 183016 w 192"/>
              <a:gd name="T65" fmla="*/ 358613 h 192"/>
              <a:gd name="T66" fmla="*/ 200329 w 192"/>
              <a:gd name="T67" fmla="*/ 326461 h 192"/>
              <a:gd name="T68" fmla="*/ 192909 w 192"/>
              <a:gd name="T69" fmla="*/ 291837 h 192"/>
              <a:gd name="T70" fmla="*/ 183016 w 192"/>
              <a:gd name="T71" fmla="*/ 259685 h 192"/>
              <a:gd name="T72" fmla="*/ 180543 w 192"/>
              <a:gd name="T73" fmla="*/ 252266 h 192"/>
              <a:gd name="T74" fmla="*/ 168177 w 192"/>
              <a:gd name="T75" fmla="*/ 222587 h 192"/>
              <a:gd name="T76" fmla="*/ 168177 w 192"/>
              <a:gd name="T77" fmla="*/ 202802 h 192"/>
              <a:gd name="T78" fmla="*/ 170650 w 192"/>
              <a:gd name="T79" fmla="*/ 197855 h 192"/>
              <a:gd name="T80" fmla="*/ 165704 w 192"/>
              <a:gd name="T81" fmla="*/ 145918 h 192"/>
              <a:gd name="T82" fmla="*/ 180543 w 192"/>
              <a:gd name="T83" fmla="*/ 101401 h 192"/>
              <a:gd name="T84" fmla="*/ 230007 w 192"/>
              <a:gd name="T85" fmla="*/ 79142 h 192"/>
              <a:gd name="T86" fmla="*/ 249792 w 192"/>
              <a:gd name="T87" fmla="*/ 79142 h 192"/>
              <a:gd name="T88" fmla="*/ 301730 w 192"/>
              <a:gd name="T89" fmla="*/ 101401 h 192"/>
              <a:gd name="T90" fmla="*/ 314095 w 192"/>
              <a:gd name="T91" fmla="*/ 145918 h 192"/>
              <a:gd name="T92" fmla="*/ 311622 w 192"/>
              <a:gd name="T93" fmla="*/ 197855 h 192"/>
              <a:gd name="T94" fmla="*/ 311622 w 192"/>
              <a:gd name="T95" fmla="*/ 202802 h 192"/>
              <a:gd name="T96" fmla="*/ 311622 w 192"/>
              <a:gd name="T97" fmla="*/ 222587 h 192"/>
              <a:gd name="T98" fmla="*/ 299256 w 192"/>
              <a:gd name="T99" fmla="*/ 252266 h 192"/>
              <a:gd name="T100" fmla="*/ 296783 w 192"/>
              <a:gd name="T101" fmla="*/ 259685 h 192"/>
              <a:gd name="T102" fmla="*/ 286890 w 192"/>
              <a:gd name="T103" fmla="*/ 291837 h 192"/>
              <a:gd name="T104" fmla="*/ 279471 w 192"/>
              <a:gd name="T105" fmla="*/ 326461 h 192"/>
              <a:gd name="T106" fmla="*/ 294310 w 192"/>
              <a:gd name="T107" fmla="*/ 358613 h 192"/>
              <a:gd name="T108" fmla="*/ 390764 w 192"/>
              <a:gd name="T109" fmla="*/ 390764 h 192"/>
              <a:gd name="T110" fmla="*/ 237427 w 192"/>
              <a:gd name="T111" fmla="*/ 455067 h 192"/>
              <a:gd name="T112" fmla="*/ 86562 w 192"/>
              <a:gd name="T113" fmla="*/ 393238 h 19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96" y="8"/>
                </a:moveTo>
                <a:cubicBezTo>
                  <a:pt x="145" y="8"/>
                  <a:pt x="184" y="47"/>
                  <a:pt x="184" y="96"/>
                </a:cubicBezTo>
                <a:cubicBezTo>
                  <a:pt x="184" y="117"/>
                  <a:pt x="177" y="137"/>
                  <a:pt x="164" y="152"/>
                </a:cubicBezTo>
                <a:cubicBezTo>
                  <a:pt x="155" y="148"/>
                  <a:pt x="135" y="141"/>
                  <a:pt x="122" y="137"/>
                </a:cubicBezTo>
                <a:cubicBezTo>
                  <a:pt x="121" y="137"/>
                  <a:pt x="121" y="137"/>
                  <a:pt x="121" y="132"/>
                </a:cubicBezTo>
                <a:cubicBezTo>
                  <a:pt x="121" y="128"/>
                  <a:pt x="122" y="125"/>
                  <a:pt x="124" y="121"/>
                </a:cubicBezTo>
                <a:cubicBezTo>
                  <a:pt x="125" y="118"/>
                  <a:pt x="127" y="112"/>
                  <a:pt x="128" y="107"/>
                </a:cubicBezTo>
                <a:cubicBezTo>
                  <a:pt x="130" y="105"/>
                  <a:pt x="132" y="100"/>
                  <a:pt x="134" y="92"/>
                </a:cubicBezTo>
                <a:cubicBezTo>
                  <a:pt x="136" y="84"/>
                  <a:pt x="135" y="81"/>
                  <a:pt x="134" y="79"/>
                </a:cubicBezTo>
                <a:cubicBezTo>
                  <a:pt x="134" y="79"/>
                  <a:pt x="134" y="78"/>
                  <a:pt x="134" y="78"/>
                </a:cubicBezTo>
                <a:cubicBezTo>
                  <a:pt x="133" y="76"/>
                  <a:pt x="134" y="67"/>
                  <a:pt x="135" y="60"/>
                </a:cubicBezTo>
                <a:cubicBezTo>
                  <a:pt x="136" y="55"/>
                  <a:pt x="135" y="45"/>
                  <a:pt x="128" y="36"/>
                </a:cubicBezTo>
                <a:cubicBezTo>
                  <a:pt x="124" y="31"/>
                  <a:pt x="116" y="24"/>
                  <a:pt x="101" y="24"/>
                </a:cubicBezTo>
                <a:cubicBezTo>
                  <a:pt x="93" y="24"/>
                  <a:pt x="93" y="24"/>
                  <a:pt x="93" y="24"/>
                </a:cubicBezTo>
                <a:cubicBezTo>
                  <a:pt x="79" y="24"/>
                  <a:pt x="70" y="31"/>
                  <a:pt x="66" y="36"/>
                </a:cubicBezTo>
                <a:cubicBezTo>
                  <a:pt x="60" y="45"/>
                  <a:pt x="58" y="55"/>
                  <a:pt x="59" y="60"/>
                </a:cubicBezTo>
                <a:cubicBezTo>
                  <a:pt x="61" y="67"/>
                  <a:pt x="61" y="76"/>
                  <a:pt x="61" y="78"/>
                </a:cubicBezTo>
                <a:cubicBezTo>
                  <a:pt x="61" y="78"/>
                  <a:pt x="61" y="79"/>
                  <a:pt x="60" y="79"/>
                </a:cubicBezTo>
                <a:cubicBezTo>
                  <a:pt x="60" y="81"/>
                  <a:pt x="59" y="84"/>
                  <a:pt x="60" y="92"/>
                </a:cubicBezTo>
                <a:cubicBezTo>
                  <a:pt x="62" y="100"/>
                  <a:pt x="65" y="105"/>
                  <a:pt x="67" y="107"/>
                </a:cubicBezTo>
                <a:cubicBezTo>
                  <a:pt x="67" y="112"/>
                  <a:pt x="69" y="118"/>
                  <a:pt x="71" y="121"/>
                </a:cubicBezTo>
                <a:cubicBezTo>
                  <a:pt x="72" y="124"/>
                  <a:pt x="73" y="127"/>
                  <a:pt x="73" y="132"/>
                </a:cubicBezTo>
                <a:cubicBezTo>
                  <a:pt x="73" y="137"/>
                  <a:pt x="72" y="137"/>
                  <a:pt x="71" y="137"/>
                </a:cubicBezTo>
                <a:cubicBezTo>
                  <a:pt x="58" y="141"/>
                  <a:pt x="37" y="149"/>
                  <a:pt x="29" y="152"/>
                </a:cubicBezTo>
                <a:cubicBezTo>
                  <a:pt x="16" y="137"/>
                  <a:pt x="8" y="117"/>
                  <a:pt x="8" y="96"/>
                </a:cubicBezTo>
                <a:cubicBezTo>
                  <a:pt x="8" y="47"/>
                  <a:pt x="48" y="8"/>
                  <a:pt x="96" y="8"/>
                </a:cubicBezTo>
                <a:close/>
                <a:moveTo>
                  <a:pt x="35" y="159"/>
                </a:moveTo>
                <a:cubicBezTo>
                  <a:pt x="44" y="155"/>
                  <a:pt x="62" y="148"/>
                  <a:pt x="74" y="145"/>
                </a:cubicBezTo>
                <a:cubicBezTo>
                  <a:pt x="81" y="143"/>
                  <a:pt x="81" y="137"/>
                  <a:pt x="81" y="132"/>
                </a:cubicBezTo>
                <a:cubicBezTo>
                  <a:pt x="81" y="129"/>
                  <a:pt x="80" y="123"/>
                  <a:pt x="78" y="118"/>
                </a:cubicBezTo>
                <a:cubicBezTo>
                  <a:pt x="77" y="115"/>
                  <a:pt x="75" y="109"/>
                  <a:pt x="74" y="105"/>
                </a:cubicBezTo>
                <a:cubicBezTo>
                  <a:pt x="74" y="104"/>
                  <a:pt x="74" y="103"/>
                  <a:pt x="73" y="102"/>
                </a:cubicBezTo>
                <a:cubicBezTo>
                  <a:pt x="72" y="101"/>
                  <a:pt x="70" y="97"/>
                  <a:pt x="68" y="90"/>
                </a:cubicBezTo>
                <a:cubicBezTo>
                  <a:pt x="67" y="84"/>
                  <a:pt x="67" y="83"/>
                  <a:pt x="68" y="82"/>
                </a:cubicBezTo>
                <a:cubicBezTo>
                  <a:pt x="68" y="81"/>
                  <a:pt x="68" y="81"/>
                  <a:pt x="69" y="80"/>
                </a:cubicBezTo>
                <a:cubicBezTo>
                  <a:pt x="69" y="77"/>
                  <a:pt x="68" y="65"/>
                  <a:pt x="67" y="59"/>
                </a:cubicBezTo>
                <a:cubicBezTo>
                  <a:pt x="67" y="56"/>
                  <a:pt x="67" y="48"/>
                  <a:pt x="73" y="41"/>
                </a:cubicBezTo>
                <a:cubicBezTo>
                  <a:pt x="77" y="35"/>
                  <a:pt x="84" y="32"/>
                  <a:pt x="93" y="32"/>
                </a:cubicBezTo>
                <a:cubicBezTo>
                  <a:pt x="101" y="32"/>
                  <a:pt x="101" y="32"/>
                  <a:pt x="101" y="32"/>
                </a:cubicBezTo>
                <a:cubicBezTo>
                  <a:pt x="110" y="32"/>
                  <a:pt x="117" y="35"/>
                  <a:pt x="122" y="41"/>
                </a:cubicBezTo>
                <a:cubicBezTo>
                  <a:pt x="127" y="48"/>
                  <a:pt x="128" y="56"/>
                  <a:pt x="127" y="59"/>
                </a:cubicBezTo>
                <a:cubicBezTo>
                  <a:pt x="126" y="65"/>
                  <a:pt x="125" y="77"/>
                  <a:pt x="126" y="80"/>
                </a:cubicBezTo>
                <a:cubicBezTo>
                  <a:pt x="126" y="81"/>
                  <a:pt x="126" y="81"/>
                  <a:pt x="126" y="82"/>
                </a:cubicBezTo>
                <a:cubicBezTo>
                  <a:pt x="127" y="83"/>
                  <a:pt x="127" y="84"/>
                  <a:pt x="126" y="90"/>
                </a:cubicBezTo>
                <a:cubicBezTo>
                  <a:pt x="125" y="97"/>
                  <a:pt x="123" y="101"/>
                  <a:pt x="121" y="102"/>
                </a:cubicBezTo>
                <a:cubicBezTo>
                  <a:pt x="121" y="103"/>
                  <a:pt x="120" y="104"/>
                  <a:pt x="120" y="105"/>
                </a:cubicBezTo>
                <a:cubicBezTo>
                  <a:pt x="120" y="109"/>
                  <a:pt x="118" y="115"/>
                  <a:pt x="116" y="118"/>
                </a:cubicBezTo>
                <a:cubicBezTo>
                  <a:pt x="115" y="122"/>
                  <a:pt x="113" y="127"/>
                  <a:pt x="113" y="132"/>
                </a:cubicBezTo>
                <a:cubicBezTo>
                  <a:pt x="113" y="137"/>
                  <a:pt x="113" y="143"/>
                  <a:pt x="119" y="145"/>
                </a:cubicBezTo>
                <a:cubicBezTo>
                  <a:pt x="131" y="148"/>
                  <a:pt x="149" y="154"/>
                  <a:pt x="158" y="158"/>
                </a:cubicBezTo>
                <a:cubicBezTo>
                  <a:pt x="142" y="174"/>
                  <a:pt x="121" y="184"/>
                  <a:pt x="96" y="184"/>
                </a:cubicBezTo>
                <a:cubicBezTo>
                  <a:pt x="73" y="184"/>
                  <a:pt x="51" y="174"/>
                  <a:pt x="35" y="15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9" name="Freeform 16"/>
          <p:cNvSpPr>
            <a:spLocks noEditPoints="1"/>
          </p:cNvSpPr>
          <p:nvPr/>
        </p:nvSpPr>
        <p:spPr bwMode="auto">
          <a:xfrm>
            <a:off x="1975643" y="3686719"/>
            <a:ext cx="686562" cy="688769"/>
          </a:xfrm>
          <a:custGeom>
            <a:avLst/>
            <a:gdLst>
              <a:gd name="T0" fmla="*/ 247363 w 200"/>
              <a:gd name="T1" fmla="*/ 0 h 200"/>
              <a:gd name="T2" fmla="*/ 247363 w 200"/>
              <a:gd name="T3" fmla="*/ 0 h 200"/>
              <a:gd name="T4" fmla="*/ 247363 w 200"/>
              <a:gd name="T5" fmla="*/ 494726 h 200"/>
              <a:gd name="T6" fmla="*/ 247363 w 200"/>
              <a:gd name="T7" fmla="*/ 494726 h 200"/>
              <a:gd name="T8" fmla="*/ 494726 w 200"/>
              <a:gd name="T9" fmla="*/ 247363 h 200"/>
              <a:gd name="T10" fmla="*/ 257258 w 200"/>
              <a:gd name="T11" fmla="*/ 145944 h 200"/>
              <a:gd name="T12" fmla="*/ 346308 w 200"/>
              <a:gd name="T13" fmla="*/ 237468 h 200"/>
              <a:gd name="T14" fmla="*/ 257258 w 200"/>
              <a:gd name="T15" fmla="*/ 145944 h 200"/>
              <a:gd name="T16" fmla="*/ 257258 w 200"/>
              <a:gd name="T17" fmla="*/ 19789 h 200"/>
              <a:gd name="T18" fmla="*/ 257258 w 200"/>
              <a:gd name="T19" fmla="*/ 126155 h 200"/>
              <a:gd name="T20" fmla="*/ 237468 w 200"/>
              <a:gd name="T21" fmla="*/ 126155 h 200"/>
              <a:gd name="T22" fmla="*/ 237468 w 200"/>
              <a:gd name="T23" fmla="*/ 19789 h 200"/>
              <a:gd name="T24" fmla="*/ 237468 w 200"/>
              <a:gd name="T25" fmla="*/ 237468 h 200"/>
              <a:gd name="T26" fmla="*/ 160786 w 200"/>
              <a:gd name="T27" fmla="*/ 136050 h 200"/>
              <a:gd name="T28" fmla="*/ 128629 w 200"/>
              <a:gd name="T29" fmla="*/ 237468 h 200"/>
              <a:gd name="T30" fmla="*/ 71735 w 200"/>
              <a:gd name="T31" fmla="*/ 101419 h 200"/>
              <a:gd name="T32" fmla="*/ 128629 w 200"/>
              <a:gd name="T33" fmla="*/ 237468 h 200"/>
              <a:gd name="T34" fmla="*/ 143471 w 200"/>
              <a:gd name="T35" fmla="*/ 361150 h 200"/>
              <a:gd name="T36" fmla="*/ 22263 w 200"/>
              <a:gd name="T37" fmla="*/ 257258 h 200"/>
              <a:gd name="T38" fmla="*/ 148418 w 200"/>
              <a:gd name="T39" fmla="*/ 257258 h 200"/>
              <a:gd name="T40" fmla="*/ 237468 w 200"/>
              <a:gd name="T41" fmla="*/ 346308 h 200"/>
              <a:gd name="T42" fmla="*/ 148418 w 200"/>
              <a:gd name="T43" fmla="*/ 257258 h 200"/>
              <a:gd name="T44" fmla="*/ 237468 w 200"/>
              <a:gd name="T45" fmla="*/ 472463 h 200"/>
              <a:gd name="T46" fmla="*/ 237468 w 200"/>
              <a:gd name="T47" fmla="*/ 366097 h 200"/>
              <a:gd name="T48" fmla="*/ 257258 w 200"/>
              <a:gd name="T49" fmla="*/ 366097 h 200"/>
              <a:gd name="T50" fmla="*/ 257258 w 200"/>
              <a:gd name="T51" fmla="*/ 472463 h 200"/>
              <a:gd name="T52" fmla="*/ 257258 w 200"/>
              <a:gd name="T53" fmla="*/ 257258 h 200"/>
              <a:gd name="T54" fmla="*/ 333940 w 200"/>
              <a:gd name="T55" fmla="*/ 356203 h 200"/>
              <a:gd name="T56" fmla="*/ 366097 w 200"/>
              <a:gd name="T57" fmla="*/ 257258 h 200"/>
              <a:gd name="T58" fmla="*/ 425464 w 200"/>
              <a:gd name="T59" fmla="*/ 390834 h 200"/>
              <a:gd name="T60" fmla="*/ 366097 w 200"/>
              <a:gd name="T61" fmla="*/ 257258 h 200"/>
              <a:gd name="T62" fmla="*/ 353729 w 200"/>
              <a:gd name="T63" fmla="*/ 131102 h 200"/>
              <a:gd name="T64" fmla="*/ 474937 w 200"/>
              <a:gd name="T65" fmla="*/ 237468 h 200"/>
              <a:gd name="T66" fmla="*/ 410623 w 200"/>
              <a:gd name="T67" fmla="*/ 86577 h 200"/>
              <a:gd name="T68" fmla="*/ 301783 w 200"/>
              <a:gd name="T69" fmla="*/ 24736 h 200"/>
              <a:gd name="T70" fmla="*/ 195417 w 200"/>
              <a:gd name="T71" fmla="*/ 24736 h 200"/>
              <a:gd name="T72" fmla="*/ 86577 w 200"/>
              <a:gd name="T73" fmla="*/ 86577 h 200"/>
              <a:gd name="T74" fmla="*/ 86577 w 200"/>
              <a:gd name="T75" fmla="*/ 405675 h 200"/>
              <a:gd name="T76" fmla="*/ 195417 w 200"/>
              <a:gd name="T77" fmla="*/ 467516 h 200"/>
              <a:gd name="T78" fmla="*/ 301783 w 200"/>
              <a:gd name="T79" fmla="*/ 467516 h 200"/>
              <a:gd name="T80" fmla="*/ 410623 w 200"/>
              <a:gd name="T81" fmla="*/ 405675 h 20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00" h="200">
                <a:moveTo>
                  <a:pt x="100" y="0"/>
                </a:moveTo>
                <a:cubicBezTo>
                  <a:pt x="100" y="0"/>
                  <a:pt x="100" y="0"/>
                  <a:pt x="100" y="0"/>
                </a:cubicBezTo>
                <a:cubicBezTo>
                  <a:pt x="100" y="0"/>
                  <a:pt x="100" y="0"/>
                  <a:pt x="100" y="0"/>
                </a:cubicBezTo>
                <a:cubicBezTo>
                  <a:pt x="100" y="0"/>
                  <a:pt x="100" y="0"/>
                  <a:pt x="100" y="0"/>
                </a:cubicBezTo>
                <a:cubicBezTo>
                  <a:pt x="45" y="0"/>
                  <a:pt x="0" y="44"/>
                  <a:pt x="0" y="100"/>
                </a:cubicBezTo>
                <a:cubicBezTo>
                  <a:pt x="0" y="155"/>
                  <a:pt x="45" y="199"/>
                  <a:pt x="100" y="200"/>
                </a:cubicBezTo>
                <a:cubicBezTo>
                  <a:pt x="100" y="200"/>
                  <a:pt x="100" y="200"/>
                  <a:pt x="100" y="200"/>
                </a:cubicBezTo>
                <a:cubicBezTo>
                  <a:pt x="100" y="200"/>
                  <a:pt x="100" y="200"/>
                  <a:pt x="100" y="200"/>
                </a:cubicBezTo>
                <a:cubicBezTo>
                  <a:pt x="100" y="200"/>
                  <a:pt x="100" y="200"/>
                  <a:pt x="100" y="200"/>
                </a:cubicBezTo>
                <a:cubicBezTo>
                  <a:pt x="156" y="200"/>
                  <a:pt x="200" y="155"/>
                  <a:pt x="200" y="100"/>
                </a:cubicBezTo>
                <a:cubicBezTo>
                  <a:pt x="200" y="44"/>
                  <a:pt x="156" y="0"/>
                  <a:pt x="100" y="0"/>
                </a:cubicBezTo>
                <a:close/>
                <a:moveTo>
                  <a:pt x="104" y="59"/>
                </a:moveTo>
                <a:cubicBezTo>
                  <a:pt x="115" y="59"/>
                  <a:pt x="125" y="58"/>
                  <a:pt x="135" y="55"/>
                </a:cubicBezTo>
                <a:cubicBezTo>
                  <a:pt x="138" y="67"/>
                  <a:pt x="140" y="81"/>
                  <a:pt x="140" y="96"/>
                </a:cubicBezTo>
                <a:cubicBezTo>
                  <a:pt x="104" y="96"/>
                  <a:pt x="104" y="96"/>
                  <a:pt x="104" y="96"/>
                </a:cubicBezTo>
                <a:lnTo>
                  <a:pt x="104" y="59"/>
                </a:lnTo>
                <a:close/>
                <a:moveTo>
                  <a:pt x="104" y="51"/>
                </a:moveTo>
                <a:cubicBezTo>
                  <a:pt x="104" y="8"/>
                  <a:pt x="104" y="8"/>
                  <a:pt x="104" y="8"/>
                </a:cubicBezTo>
                <a:cubicBezTo>
                  <a:pt x="115" y="11"/>
                  <a:pt x="126" y="26"/>
                  <a:pt x="133" y="48"/>
                </a:cubicBezTo>
                <a:cubicBezTo>
                  <a:pt x="124" y="50"/>
                  <a:pt x="114" y="51"/>
                  <a:pt x="104" y="51"/>
                </a:cubicBezTo>
                <a:close/>
                <a:moveTo>
                  <a:pt x="96" y="8"/>
                </a:moveTo>
                <a:cubicBezTo>
                  <a:pt x="96" y="51"/>
                  <a:pt x="96" y="51"/>
                  <a:pt x="96" y="51"/>
                </a:cubicBezTo>
                <a:cubicBezTo>
                  <a:pt x="87" y="51"/>
                  <a:pt x="77" y="50"/>
                  <a:pt x="68" y="48"/>
                </a:cubicBezTo>
                <a:cubicBezTo>
                  <a:pt x="75" y="25"/>
                  <a:pt x="86" y="11"/>
                  <a:pt x="96" y="8"/>
                </a:cubicBezTo>
                <a:close/>
                <a:moveTo>
                  <a:pt x="96" y="59"/>
                </a:moveTo>
                <a:cubicBezTo>
                  <a:pt x="96" y="96"/>
                  <a:pt x="96" y="96"/>
                  <a:pt x="96" y="96"/>
                </a:cubicBezTo>
                <a:cubicBezTo>
                  <a:pt x="60" y="96"/>
                  <a:pt x="60" y="96"/>
                  <a:pt x="60" y="96"/>
                </a:cubicBezTo>
                <a:cubicBezTo>
                  <a:pt x="60" y="81"/>
                  <a:pt x="62" y="67"/>
                  <a:pt x="65" y="55"/>
                </a:cubicBezTo>
                <a:cubicBezTo>
                  <a:pt x="75" y="58"/>
                  <a:pt x="86" y="59"/>
                  <a:pt x="96" y="59"/>
                </a:cubicBezTo>
                <a:close/>
                <a:moveTo>
                  <a:pt x="52" y="96"/>
                </a:moveTo>
                <a:cubicBezTo>
                  <a:pt x="9" y="96"/>
                  <a:pt x="9" y="96"/>
                  <a:pt x="9" y="96"/>
                </a:cubicBezTo>
                <a:cubicBezTo>
                  <a:pt x="9" y="75"/>
                  <a:pt x="17" y="56"/>
                  <a:pt x="29" y="41"/>
                </a:cubicBezTo>
                <a:cubicBezTo>
                  <a:pt x="38" y="46"/>
                  <a:pt x="48" y="50"/>
                  <a:pt x="58" y="53"/>
                </a:cubicBezTo>
                <a:cubicBezTo>
                  <a:pt x="54" y="66"/>
                  <a:pt x="52" y="80"/>
                  <a:pt x="52" y="96"/>
                </a:cubicBezTo>
                <a:close/>
                <a:moveTo>
                  <a:pt x="52" y="104"/>
                </a:moveTo>
                <a:cubicBezTo>
                  <a:pt x="52" y="119"/>
                  <a:pt x="54" y="133"/>
                  <a:pt x="58" y="146"/>
                </a:cubicBezTo>
                <a:cubicBezTo>
                  <a:pt x="48" y="149"/>
                  <a:pt x="38" y="153"/>
                  <a:pt x="29" y="158"/>
                </a:cubicBezTo>
                <a:cubicBezTo>
                  <a:pt x="17" y="143"/>
                  <a:pt x="9" y="124"/>
                  <a:pt x="9" y="104"/>
                </a:cubicBezTo>
                <a:lnTo>
                  <a:pt x="52" y="104"/>
                </a:lnTo>
                <a:close/>
                <a:moveTo>
                  <a:pt x="60" y="104"/>
                </a:moveTo>
                <a:cubicBezTo>
                  <a:pt x="96" y="104"/>
                  <a:pt x="96" y="104"/>
                  <a:pt x="96" y="104"/>
                </a:cubicBezTo>
                <a:cubicBezTo>
                  <a:pt x="96" y="140"/>
                  <a:pt x="96" y="140"/>
                  <a:pt x="96" y="140"/>
                </a:cubicBezTo>
                <a:cubicBezTo>
                  <a:pt x="86" y="140"/>
                  <a:pt x="75" y="141"/>
                  <a:pt x="65" y="144"/>
                </a:cubicBezTo>
                <a:cubicBezTo>
                  <a:pt x="62" y="132"/>
                  <a:pt x="60" y="119"/>
                  <a:pt x="60" y="104"/>
                </a:cubicBezTo>
                <a:close/>
                <a:moveTo>
                  <a:pt x="96" y="148"/>
                </a:moveTo>
                <a:cubicBezTo>
                  <a:pt x="96" y="191"/>
                  <a:pt x="96" y="191"/>
                  <a:pt x="96" y="191"/>
                </a:cubicBezTo>
                <a:cubicBezTo>
                  <a:pt x="86" y="188"/>
                  <a:pt x="75" y="174"/>
                  <a:pt x="68" y="152"/>
                </a:cubicBezTo>
                <a:cubicBezTo>
                  <a:pt x="77" y="149"/>
                  <a:pt x="86" y="148"/>
                  <a:pt x="96" y="148"/>
                </a:cubicBezTo>
                <a:close/>
                <a:moveTo>
                  <a:pt x="104" y="191"/>
                </a:moveTo>
                <a:cubicBezTo>
                  <a:pt x="104" y="148"/>
                  <a:pt x="104" y="148"/>
                  <a:pt x="104" y="148"/>
                </a:cubicBezTo>
                <a:cubicBezTo>
                  <a:pt x="114" y="148"/>
                  <a:pt x="124" y="149"/>
                  <a:pt x="133" y="152"/>
                </a:cubicBezTo>
                <a:cubicBezTo>
                  <a:pt x="126" y="174"/>
                  <a:pt x="115" y="188"/>
                  <a:pt x="104" y="191"/>
                </a:cubicBezTo>
                <a:close/>
                <a:moveTo>
                  <a:pt x="104" y="140"/>
                </a:moveTo>
                <a:cubicBezTo>
                  <a:pt x="104" y="104"/>
                  <a:pt x="104" y="104"/>
                  <a:pt x="104" y="104"/>
                </a:cubicBezTo>
                <a:cubicBezTo>
                  <a:pt x="140" y="104"/>
                  <a:pt x="140" y="104"/>
                  <a:pt x="140" y="104"/>
                </a:cubicBezTo>
                <a:cubicBezTo>
                  <a:pt x="140" y="118"/>
                  <a:pt x="138" y="132"/>
                  <a:pt x="135" y="144"/>
                </a:cubicBezTo>
                <a:cubicBezTo>
                  <a:pt x="125" y="141"/>
                  <a:pt x="115" y="140"/>
                  <a:pt x="104" y="140"/>
                </a:cubicBezTo>
                <a:close/>
                <a:moveTo>
                  <a:pt x="148" y="104"/>
                </a:moveTo>
                <a:cubicBezTo>
                  <a:pt x="192" y="104"/>
                  <a:pt x="192" y="104"/>
                  <a:pt x="192" y="104"/>
                </a:cubicBezTo>
                <a:cubicBezTo>
                  <a:pt x="191" y="124"/>
                  <a:pt x="184" y="143"/>
                  <a:pt x="172" y="158"/>
                </a:cubicBezTo>
                <a:cubicBezTo>
                  <a:pt x="163" y="153"/>
                  <a:pt x="153" y="149"/>
                  <a:pt x="143" y="146"/>
                </a:cubicBezTo>
                <a:cubicBezTo>
                  <a:pt x="146" y="133"/>
                  <a:pt x="148" y="119"/>
                  <a:pt x="148" y="104"/>
                </a:cubicBezTo>
                <a:close/>
                <a:moveTo>
                  <a:pt x="148" y="96"/>
                </a:moveTo>
                <a:cubicBezTo>
                  <a:pt x="148" y="80"/>
                  <a:pt x="146" y="66"/>
                  <a:pt x="143" y="53"/>
                </a:cubicBezTo>
                <a:cubicBezTo>
                  <a:pt x="153" y="50"/>
                  <a:pt x="163" y="46"/>
                  <a:pt x="172" y="41"/>
                </a:cubicBezTo>
                <a:cubicBezTo>
                  <a:pt x="184" y="56"/>
                  <a:pt x="191" y="75"/>
                  <a:pt x="192" y="96"/>
                </a:cubicBezTo>
                <a:lnTo>
                  <a:pt x="148" y="96"/>
                </a:lnTo>
                <a:close/>
                <a:moveTo>
                  <a:pt x="166" y="35"/>
                </a:moveTo>
                <a:cubicBezTo>
                  <a:pt x="158" y="39"/>
                  <a:pt x="150" y="43"/>
                  <a:pt x="141" y="46"/>
                </a:cubicBezTo>
                <a:cubicBezTo>
                  <a:pt x="136" y="30"/>
                  <a:pt x="130" y="18"/>
                  <a:pt x="122" y="10"/>
                </a:cubicBezTo>
                <a:cubicBezTo>
                  <a:pt x="139" y="14"/>
                  <a:pt x="154" y="23"/>
                  <a:pt x="166" y="35"/>
                </a:cubicBezTo>
                <a:close/>
                <a:moveTo>
                  <a:pt x="79" y="10"/>
                </a:moveTo>
                <a:cubicBezTo>
                  <a:pt x="71" y="18"/>
                  <a:pt x="64" y="31"/>
                  <a:pt x="60" y="45"/>
                </a:cubicBezTo>
                <a:cubicBezTo>
                  <a:pt x="51" y="43"/>
                  <a:pt x="43" y="39"/>
                  <a:pt x="35" y="35"/>
                </a:cubicBezTo>
                <a:cubicBezTo>
                  <a:pt x="47" y="23"/>
                  <a:pt x="62" y="14"/>
                  <a:pt x="79" y="10"/>
                </a:cubicBezTo>
                <a:close/>
                <a:moveTo>
                  <a:pt x="35" y="164"/>
                </a:moveTo>
                <a:cubicBezTo>
                  <a:pt x="43" y="160"/>
                  <a:pt x="51" y="156"/>
                  <a:pt x="60" y="154"/>
                </a:cubicBezTo>
                <a:cubicBezTo>
                  <a:pt x="64" y="169"/>
                  <a:pt x="71" y="181"/>
                  <a:pt x="79" y="189"/>
                </a:cubicBezTo>
                <a:cubicBezTo>
                  <a:pt x="62" y="185"/>
                  <a:pt x="47" y="176"/>
                  <a:pt x="35" y="164"/>
                </a:cubicBezTo>
                <a:close/>
                <a:moveTo>
                  <a:pt x="122" y="189"/>
                </a:moveTo>
                <a:cubicBezTo>
                  <a:pt x="130" y="181"/>
                  <a:pt x="136" y="169"/>
                  <a:pt x="141" y="154"/>
                </a:cubicBezTo>
                <a:cubicBezTo>
                  <a:pt x="150" y="156"/>
                  <a:pt x="158" y="160"/>
                  <a:pt x="166" y="164"/>
                </a:cubicBezTo>
                <a:cubicBezTo>
                  <a:pt x="154" y="176"/>
                  <a:pt x="139" y="185"/>
                  <a:pt x="122" y="18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20" name="组合 119"/>
          <p:cNvGrpSpPr/>
          <p:nvPr/>
        </p:nvGrpSpPr>
        <p:grpSpPr>
          <a:xfrm>
            <a:off x="3212391" y="3686542"/>
            <a:ext cx="687971" cy="687971"/>
            <a:chOff x="2379663" y="3752850"/>
            <a:chExt cx="750888" cy="750888"/>
          </a:xfrm>
          <a:solidFill>
            <a:schemeClr val="bg1"/>
          </a:solidFill>
        </p:grpSpPr>
        <p:sp>
          <p:nvSpPr>
            <p:cNvPr id="121" name="Freeform 17"/>
            <p:cNvSpPr>
              <a:spLocks noEditPoints="1"/>
            </p:cNvSpPr>
            <p:nvPr/>
          </p:nvSpPr>
          <p:spPr bwMode="auto">
            <a:xfrm>
              <a:off x="2424113" y="3843338"/>
              <a:ext cx="661988" cy="660400"/>
            </a:xfrm>
            <a:custGeom>
              <a:avLst/>
              <a:gdLst>
                <a:gd name="T0" fmla="*/ 88 w 176"/>
                <a:gd name="T1" fmla="*/ 0 h 176"/>
                <a:gd name="T2" fmla="*/ 0 w 176"/>
                <a:gd name="T3" fmla="*/ 88 h 176"/>
                <a:gd name="T4" fmla="*/ 22 w 176"/>
                <a:gd name="T5" fmla="*/ 145 h 176"/>
                <a:gd name="T6" fmla="*/ 1 w 176"/>
                <a:gd name="T7" fmla="*/ 171 h 176"/>
                <a:gd name="T8" fmla="*/ 8 w 176"/>
                <a:gd name="T9" fmla="*/ 176 h 176"/>
                <a:gd name="T10" fmla="*/ 27 w 176"/>
                <a:gd name="T11" fmla="*/ 151 h 176"/>
                <a:gd name="T12" fmla="*/ 88 w 176"/>
                <a:gd name="T13" fmla="*/ 176 h 176"/>
                <a:gd name="T14" fmla="*/ 149 w 176"/>
                <a:gd name="T15" fmla="*/ 151 h 176"/>
                <a:gd name="T16" fmla="*/ 169 w 176"/>
                <a:gd name="T17" fmla="*/ 176 h 176"/>
                <a:gd name="T18" fmla="*/ 176 w 176"/>
                <a:gd name="T19" fmla="*/ 171 h 176"/>
                <a:gd name="T20" fmla="*/ 155 w 176"/>
                <a:gd name="T21" fmla="*/ 145 h 176"/>
                <a:gd name="T22" fmla="*/ 176 w 176"/>
                <a:gd name="T23" fmla="*/ 88 h 176"/>
                <a:gd name="T24" fmla="*/ 88 w 176"/>
                <a:gd name="T25" fmla="*/ 0 h 176"/>
                <a:gd name="T26" fmla="*/ 88 w 176"/>
                <a:gd name="T27" fmla="*/ 168 h 176"/>
                <a:gd name="T28" fmla="*/ 8 w 176"/>
                <a:gd name="T29" fmla="*/ 88 h 176"/>
                <a:gd name="T30" fmla="*/ 88 w 176"/>
                <a:gd name="T31" fmla="*/ 8 h 176"/>
                <a:gd name="T32" fmla="*/ 168 w 176"/>
                <a:gd name="T33" fmla="*/ 88 h 176"/>
                <a:gd name="T34" fmla="*/ 88 w 176"/>
                <a:gd name="T3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76">
                  <a:moveTo>
                    <a:pt x="88" y="0"/>
                  </a:moveTo>
                  <a:cubicBezTo>
                    <a:pt x="40" y="0"/>
                    <a:pt x="0" y="39"/>
                    <a:pt x="0" y="88"/>
                  </a:cubicBezTo>
                  <a:cubicBezTo>
                    <a:pt x="0" y="110"/>
                    <a:pt x="9" y="130"/>
                    <a:pt x="22" y="145"/>
                  </a:cubicBezTo>
                  <a:cubicBezTo>
                    <a:pt x="1" y="171"/>
                    <a:pt x="1" y="171"/>
                    <a:pt x="1" y="171"/>
                  </a:cubicBezTo>
                  <a:cubicBezTo>
                    <a:pt x="8" y="176"/>
                    <a:pt x="8" y="176"/>
                    <a:pt x="8" y="176"/>
                  </a:cubicBezTo>
                  <a:cubicBezTo>
                    <a:pt x="27" y="151"/>
                    <a:pt x="27" y="151"/>
                    <a:pt x="27" y="151"/>
                  </a:cubicBezTo>
                  <a:cubicBezTo>
                    <a:pt x="43" y="166"/>
                    <a:pt x="65" y="176"/>
                    <a:pt x="88" y="176"/>
                  </a:cubicBezTo>
                  <a:cubicBezTo>
                    <a:pt x="112" y="176"/>
                    <a:pt x="134" y="166"/>
                    <a:pt x="149" y="151"/>
                  </a:cubicBezTo>
                  <a:cubicBezTo>
                    <a:pt x="169" y="176"/>
                    <a:pt x="169" y="176"/>
                    <a:pt x="169" y="176"/>
                  </a:cubicBezTo>
                  <a:cubicBezTo>
                    <a:pt x="176" y="171"/>
                    <a:pt x="176" y="171"/>
                    <a:pt x="176" y="171"/>
                  </a:cubicBezTo>
                  <a:cubicBezTo>
                    <a:pt x="155" y="145"/>
                    <a:pt x="155" y="145"/>
                    <a:pt x="155" y="145"/>
                  </a:cubicBezTo>
                  <a:cubicBezTo>
                    <a:pt x="168" y="130"/>
                    <a:pt x="176" y="110"/>
                    <a:pt x="176" y="88"/>
                  </a:cubicBezTo>
                  <a:cubicBezTo>
                    <a:pt x="176" y="39"/>
                    <a:pt x="137" y="0"/>
                    <a:pt x="88" y="0"/>
                  </a:cubicBezTo>
                  <a:close/>
                  <a:moveTo>
                    <a:pt x="88" y="168"/>
                  </a:moveTo>
                  <a:cubicBezTo>
                    <a:pt x="44" y="168"/>
                    <a:pt x="8" y="132"/>
                    <a:pt x="8" y="88"/>
                  </a:cubicBezTo>
                  <a:cubicBezTo>
                    <a:pt x="8" y="44"/>
                    <a:pt x="44" y="8"/>
                    <a:pt x="88" y="8"/>
                  </a:cubicBezTo>
                  <a:cubicBezTo>
                    <a:pt x="132" y="8"/>
                    <a:pt x="168" y="44"/>
                    <a:pt x="168" y="88"/>
                  </a:cubicBezTo>
                  <a:cubicBezTo>
                    <a:pt x="168" y="132"/>
                    <a:pt x="132" y="168"/>
                    <a:pt x="88"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22" name="Freeform 18"/>
            <p:cNvSpPr>
              <a:spLocks noEditPoints="1"/>
            </p:cNvSpPr>
            <p:nvPr/>
          </p:nvSpPr>
          <p:spPr bwMode="auto">
            <a:xfrm>
              <a:off x="2379663" y="3752850"/>
              <a:ext cx="239713" cy="239713"/>
            </a:xfrm>
            <a:custGeom>
              <a:avLst/>
              <a:gdLst>
                <a:gd name="T0" fmla="*/ 64 w 64"/>
                <a:gd name="T1" fmla="*/ 0 h 64"/>
                <a:gd name="T2" fmla="*/ 40 w 64"/>
                <a:gd name="T3" fmla="*/ 0 h 64"/>
                <a:gd name="T4" fmla="*/ 0 w 64"/>
                <a:gd name="T5" fmla="*/ 40 h 64"/>
                <a:gd name="T6" fmla="*/ 0 w 64"/>
                <a:gd name="T7" fmla="*/ 64 h 64"/>
                <a:gd name="T8" fmla="*/ 12 w 64"/>
                <a:gd name="T9" fmla="*/ 64 h 64"/>
                <a:gd name="T10" fmla="*/ 64 w 64"/>
                <a:gd name="T11" fmla="*/ 11 h 64"/>
                <a:gd name="T12" fmla="*/ 64 w 64"/>
                <a:gd name="T13" fmla="*/ 0 h 64"/>
                <a:gd name="T14" fmla="*/ 56 w 64"/>
                <a:gd name="T15" fmla="*/ 8 h 64"/>
                <a:gd name="T16" fmla="*/ 8 w 64"/>
                <a:gd name="T17" fmla="*/ 56 h 64"/>
                <a:gd name="T18" fmla="*/ 8 w 64"/>
                <a:gd name="T19" fmla="*/ 56 h 64"/>
                <a:gd name="T20" fmla="*/ 8 w 64"/>
                <a:gd name="T21" fmla="*/ 40 h 64"/>
                <a:gd name="T22" fmla="*/ 40 w 64"/>
                <a:gd name="T23" fmla="*/ 8 h 64"/>
                <a:gd name="T24" fmla="*/ 56 w 64"/>
                <a:gd name="T25"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64" y="0"/>
                  </a:moveTo>
                  <a:cubicBezTo>
                    <a:pt x="40" y="0"/>
                    <a:pt x="40" y="0"/>
                    <a:pt x="40" y="0"/>
                  </a:cubicBezTo>
                  <a:cubicBezTo>
                    <a:pt x="18" y="0"/>
                    <a:pt x="0" y="18"/>
                    <a:pt x="0" y="40"/>
                  </a:cubicBezTo>
                  <a:cubicBezTo>
                    <a:pt x="0" y="64"/>
                    <a:pt x="0" y="64"/>
                    <a:pt x="0" y="64"/>
                  </a:cubicBezTo>
                  <a:cubicBezTo>
                    <a:pt x="12" y="64"/>
                    <a:pt x="12" y="64"/>
                    <a:pt x="12" y="64"/>
                  </a:cubicBezTo>
                  <a:cubicBezTo>
                    <a:pt x="64" y="11"/>
                    <a:pt x="64" y="11"/>
                    <a:pt x="64" y="11"/>
                  </a:cubicBezTo>
                  <a:lnTo>
                    <a:pt x="64" y="0"/>
                  </a:lnTo>
                  <a:close/>
                  <a:moveTo>
                    <a:pt x="56" y="8"/>
                  </a:moveTo>
                  <a:cubicBezTo>
                    <a:pt x="8" y="56"/>
                    <a:pt x="8" y="56"/>
                    <a:pt x="8" y="56"/>
                  </a:cubicBezTo>
                  <a:cubicBezTo>
                    <a:pt x="8" y="56"/>
                    <a:pt x="8" y="56"/>
                    <a:pt x="8" y="56"/>
                  </a:cubicBezTo>
                  <a:cubicBezTo>
                    <a:pt x="8" y="40"/>
                    <a:pt x="8" y="40"/>
                    <a:pt x="8" y="40"/>
                  </a:cubicBezTo>
                  <a:cubicBezTo>
                    <a:pt x="8" y="22"/>
                    <a:pt x="23" y="8"/>
                    <a:pt x="40" y="8"/>
                  </a:cubicBezTo>
                  <a:cubicBezTo>
                    <a:pt x="56" y="8"/>
                    <a:pt x="56" y="8"/>
                    <a:pt x="5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23" name="Freeform 19"/>
            <p:cNvSpPr>
              <a:spLocks noEditPoints="1"/>
            </p:cNvSpPr>
            <p:nvPr/>
          </p:nvSpPr>
          <p:spPr bwMode="auto">
            <a:xfrm>
              <a:off x="2894013" y="3752850"/>
              <a:ext cx="236538" cy="239713"/>
            </a:xfrm>
            <a:custGeom>
              <a:avLst/>
              <a:gdLst>
                <a:gd name="T0" fmla="*/ 23 w 63"/>
                <a:gd name="T1" fmla="*/ 0 h 64"/>
                <a:gd name="T2" fmla="*/ 0 w 63"/>
                <a:gd name="T3" fmla="*/ 0 h 64"/>
                <a:gd name="T4" fmla="*/ 0 w 63"/>
                <a:gd name="T5" fmla="*/ 11 h 64"/>
                <a:gd name="T6" fmla="*/ 52 w 63"/>
                <a:gd name="T7" fmla="*/ 64 h 64"/>
                <a:gd name="T8" fmla="*/ 63 w 63"/>
                <a:gd name="T9" fmla="*/ 64 h 64"/>
                <a:gd name="T10" fmla="*/ 63 w 63"/>
                <a:gd name="T11" fmla="*/ 40 h 64"/>
                <a:gd name="T12" fmla="*/ 23 w 63"/>
                <a:gd name="T13" fmla="*/ 0 h 64"/>
                <a:gd name="T14" fmla="*/ 55 w 63"/>
                <a:gd name="T15" fmla="*/ 56 h 64"/>
                <a:gd name="T16" fmla="*/ 55 w 63"/>
                <a:gd name="T17" fmla="*/ 56 h 64"/>
                <a:gd name="T18" fmla="*/ 8 w 63"/>
                <a:gd name="T19" fmla="*/ 8 h 64"/>
                <a:gd name="T20" fmla="*/ 8 w 63"/>
                <a:gd name="T21" fmla="*/ 8 h 64"/>
                <a:gd name="T22" fmla="*/ 23 w 63"/>
                <a:gd name="T23" fmla="*/ 8 h 64"/>
                <a:gd name="T24" fmla="*/ 55 w 63"/>
                <a:gd name="T25" fmla="*/ 40 h 64"/>
                <a:gd name="T26" fmla="*/ 55 w 63"/>
                <a:gd name="T27" fmla="*/ 5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64">
                  <a:moveTo>
                    <a:pt x="23" y="0"/>
                  </a:moveTo>
                  <a:cubicBezTo>
                    <a:pt x="0" y="0"/>
                    <a:pt x="0" y="0"/>
                    <a:pt x="0" y="0"/>
                  </a:cubicBezTo>
                  <a:cubicBezTo>
                    <a:pt x="0" y="11"/>
                    <a:pt x="0" y="11"/>
                    <a:pt x="0" y="11"/>
                  </a:cubicBezTo>
                  <a:cubicBezTo>
                    <a:pt x="52" y="64"/>
                    <a:pt x="52" y="64"/>
                    <a:pt x="52" y="64"/>
                  </a:cubicBezTo>
                  <a:cubicBezTo>
                    <a:pt x="63" y="64"/>
                    <a:pt x="63" y="64"/>
                    <a:pt x="63" y="64"/>
                  </a:cubicBezTo>
                  <a:cubicBezTo>
                    <a:pt x="63" y="40"/>
                    <a:pt x="63" y="40"/>
                    <a:pt x="63" y="40"/>
                  </a:cubicBezTo>
                  <a:cubicBezTo>
                    <a:pt x="63" y="18"/>
                    <a:pt x="46" y="0"/>
                    <a:pt x="23" y="0"/>
                  </a:cubicBezTo>
                  <a:close/>
                  <a:moveTo>
                    <a:pt x="55" y="56"/>
                  </a:moveTo>
                  <a:cubicBezTo>
                    <a:pt x="55" y="56"/>
                    <a:pt x="55" y="56"/>
                    <a:pt x="55" y="56"/>
                  </a:cubicBezTo>
                  <a:cubicBezTo>
                    <a:pt x="8" y="8"/>
                    <a:pt x="8" y="8"/>
                    <a:pt x="8" y="8"/>
                  </a:cubicBezTo>
                  <a:cubicBezTo>
                    <a:pt x="8" y="8"/>
                    <a:pt x="8" y="8"/>
                    <a:pt x="8" y="8"/>
                  </a:cubicBezTo>
                  <a:cubicBezTo>
                    <a:pt x="23" y="8"/>
                    <a:pt x="23" y="8"/>
                    <a:pt x="23" y="8"/>
                  </a:cubicBezTo>
                  <a:cubicBezTo>
                    <a:pt x="41" y="8"/>
                    <a:pt x="55" y="22"/>
                    <a:pt x="55" y="40"/>
                  </a:cubicBezTo>
                  <a:lnTo>
                    <a:pt x="55"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24" name="Freeform 20"/>
            <p:cNvSpPr>
              <a:spLocks/>
            </p:cNvSpPr>
            <p:nvPr/>
          </p:nvSpPr>
          <p:spPr bwMode="auto">
            <a:xfrm>
              <a:off x="2574925" y="3932238"/>
              <a:ext cx="195263" cy="271463"/>
            </a:xfrm>
            <a:custGeom>
              <a:avLst/>
              <a:gdLst>
                <a:gd name="T0" fmla="*/ 104 w 123"/>
                <a:gd name="T1" fmla="*/ 152 h 171"/>
                <a:gd name="T2" fmla="*/ 0 w 123"/>
                <a:gd name="T3" fmla="*/ 152 h 171"/>
                <a:gd name="T4" fmla="*/ 0 w 123"/>
                <a:gd name="T5" fmla="*/ 171 h 171"/>
                <a:gd name="T6" fmla="*/ 123 w 123"/>
                <a:gd name="T7" fmla="*/ 171 h 171"/>
                <a:gd name="T8" fmla="*/ 123 w 123"/>
                <a:gd name="T9" fmla="*/ 0 h 171"/>
                <a:gd name="T10" fmla="*/ 104 w 123"/>
                <a:gd name="T11" fmla="*/ 0 h 171"/>
                <a:gd name="T12" fmla="*/ 104 w 123"/>
                <a:gd name="T13" fmla="*/ 152 h 171"/>
              </a:gdLst>
              <a:ahLst/>
              <a:cxnLst>
                <a:cxn ang="0">
                  <a:pos x="T0" y="T1"/>
                </a:cxn>
                <a:cxn ang="0">
                  <a:pos x="T2" y="T3"/>
                </a:cxn>
                <a:cxn ang="0">
                  <a:pos x="T4" y="T5"/>
                </a:cxn>
                <a:cxn ang="0">
                  <a:pos x="T6" y="T7"/>
                </a:cxn>
                <a:cxn ang="0">
                  <a:pos x="T8" y="T9"/>
                </a:cxn>
                <a:cxn ang="0">
                  <a:pos x="T10" y="T11"/>
                </a:cxn>
                <a:cxn ang="0">
                  <a:pos x="T12" y="T13"/>
                </a:cxn>
              </a:cxnLst>
              <a:rect l="0" t="0" r="r" b="b"/>
              <a:pathLst>
                <a:path w="123" h="171">
                  <a:moveTo>
                    <a:pt x="104" y="152"/>
                  </a:moveTo>
                  <a:lnTo>
                    <a:pt x="0" y="152"/>
                  </a:lnTo>
                  <a:lnTo>
                    <a:pt x="0" y="171"/>
                  </a:lnTo>
                  <a:lnTo>
                    <a:pt x="123" y="171"/>
                  </a:lnTo>
                  <a:lnTo>
                    <a:pt x="123" y="0"/>
                  </a:lnTo>
                  <a:lnTo>
                    <a:pt x="104" y="0"/>
                  </a:lnTo>
                  <a:lnTo>
                    <a:pt x="104"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226" name="组合 225"/>
          <p:cNvGrpSpPr/>
          <p:nvPr/>
        </p:nvGrpSpPr>
        <p:grpSpPr>
          <a:xfrm>
            <a:off x="4477790" y="3686542"/>
            <a:ext cx="632701" cy="687971"/>
            <a:chOff x="3760788" y="3752850"/>
            <a:chExt cx="690563" cy="750888"/>
          </a:xfrm>
          <a:solidFill>
            <a:schemeClr val="bg1"/>
          </a:solidFill>
        </p:grpSpPr>
        <p:sp>
          <p:nvSpPr>
            <p:cNvPr id="227" name="Freeform 21"/>
            <p:cNvSpPr>
              <a:spLocks noEditPoints="1"/>
            </p:cNvSpPr>
            <p:nvPr/>
          </p:nvSpPr>
          <p:spPr bwMode="auto">
            <a:xfrm>
              <a:off x="3760788" y="3752850"/>
              <a:ext cx="690563" cy="750888"/>
            </a:xfrm>
            <a:custGeom>
              <a:avLst/>
              <a:gdLst>
                <a:gd name="T0" fmla="*/ 160 w 184"/>
                <a:gd name="T1" fmla="*/ 45 h 200"/>
                <a:gd name="T2" fmla="*/ 167 w 184"/>
                <a:gd name="T3" fmla="*/ 39 h 200"/>
                <a:gd name="T4" fmla="*/ 174 w 184"/>
                <a:gd name="T5" fmla="*/ 46 h 200"/>
                <a:gd name="T6" fmla="*/ 182 w 184"/>
                <a:gd name="T7" fmla="*/ 37 h 200"/>
                <a:gd name="T8" fmla="*/ 163 w 184"/>
                <a:gd name="T9" fmla="*/ 18 h 200"/>
                <a:gd name="T10" fmla="*/ 155 w 184"/>
                <a:gd name="T11" fmla="*/ 26 h 200"/>
                <a:gd name="T12" fmla="*/ 161 w 184"/>
                <a:gd name="T13" fmla="*/ 33 h 200"/>
                <a:gd name="T14" fmla="*/ 155 w 184"/>
                <a:gd name="T15" fmla="*/ 40 h 200"/>
                <a:gd name="T16" fmla="*/ 98 w 184"/>
                <a:gd name="T17" fmla="*/ 16 h 200"/>
                <a:gd name="T18" fmla="*/ 98 w 184"/>
                <a:gd name="T19" fmla="*/ 0 h 200"/>
                <a:gd name="T20" fmla="*/ 86 w 184"/>
                <a:gd name="T21" fmla="*/ 0 h 200"/>
                <a:gd name="T22" fmla="*/ 86 w 184"/>
                <a:gd name="T23" fmla="*/ 16 h 200"/>
                <a:gd name="T24" fmla="*/ 0 w 184"/>
                <a:gd name="T25" fmla="*/ 108 h 200"/>
                <a:gd name="T26" fmla="*/ 92 w 184"/>
                <a:gd name="T27" fmla="*/ 200 h 200"/>
                <a:gd name="T28" fmla="*/ 184 w 184"/>
                <a:gd name="T29" fmla="*/ 108 h 200"/>
                <a:gd name="T30" fmla="*/ 160 w 184"/>
                <a:gd name="T31" fmla="*/ 45 h 200"/>
                <a:gd name="T32" fmla="*/ 92 w 184"/>
                <a:gd name="T33" fmla="*/ 192 h 200"/>
                <a:gd name="T34" fmla="*/ 8 w 184"/>
                <a:gd name="T35" fmla="*/ 108 h 200"/>
                <a:gd name="T36" fmla="*/ 92 w 184"/>
                <a:gd name="T37" fmla="*/ 24 h 200"/>
                <a:gd name="T38" fmla="*/ 176 w 184"/>
                <a:gd name="T39" fmla="*/ 108 h 200"/>
                <a:gd name="T40" fmla="*/ 92 w 184"/>
                <a:gd name="T41"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 h="200">
                  <a:moveTo>
                    <a:pt x="160" y="45"/>
                  </a:moveTo>
                  <a:cubicBezTo>
                    <a:pt x="167" y="39"/>
                    <a:pt x="167" y="39"/>
                    <a:pt x="167" y="39"/>
                  </a:cubicBezTo>
                  <a:cubicBezTo>
                    <a:pt x="174" y="46"/>
                    <a:pt x="174" y="46"/>
                    <a:pt x="174" y="46"/>
                  </a:cubicBezTo>
                  <a:cubicBezTo>
                    <a:pt x="182" y="37"/>
                    <a:pt x="182" y="37"/>
                    <a:pt x="182" y="37"/>
                  </a:cubicBezTo>
                  <a:cubicBezTo>
                    <a:pt x="163" y="18"/>
                    <a:pt x="163" y="18"/>
                    <a:pt x="163" y="18"/>
                  </a:cubicBezTo>
                  <a:cubicBezTo>
                    <a:pt x="155" y="26"/>
                    <a:pt x="155" y="26"/>
                    <a:pt x="155" y="26"/>
                  </a:cubicBezTo>
                  <a:cubicBezTo>
                    <a:pt x="161" y="33"/>
                    <a:pt x="161" y="33"/>
                    <a:pt x="161" y="33"/>
                  </a:cubicBezTo>
                  <a:cubicBezTo>
                    <a:pt x="155" y="40"/>
                    <a:pt x="155" y="40"/>
                    <a:pt x="155" y="40"/>
                  </a:cubicBezTo>
                  <a:cubicBezTo>
                    <a:pt x="140" y="26"/>
                    <a:pt x="120" y="17"/>
                    <a:pt x="98" y="16"/>
                  </a:cubicBezTo>
                  <a:cubicBezTo>
                    <a:pt x="98" y="0"/>
                    <a:pt x="98" y="0"/>
                    <a:pt x="98" y="0"/>
                  </a:cubicBezTo>
                  <a:cubicBezTo>
                    <a:pt x="86" y="0"/>
                    <a:pt x="86" y="0"/>
                    <a:pt x="86" y="0"/>
                  </a:cubicBezTo>
                  <a:cubicBezTo>
                    <a:pt x="86" y="16"/>
                    <a:pt x="86" y="16"/>
                    <a:pt x="86" y="16"/>
                  </a:cubicBezTo>
                  <a:cubicBezTo>
                    <a:pt x="38" y="19"/>
                    <a:pt x="0" y="59"/>
                    <a:pt x="0" y="108"/>
                  </a:cubicBezTo>
                  <a:cubicBezTo>
                    <a:pt x="0" y="158"/>
                    <a:pt x="42" y="200"/>
                    <a:pt x="92" y="200"/>
                  </a:cubicBezTo>
                  <a:cubicBezTo>
                    <a:pt x="143" y="200"/>
                    <a:pt x="184" y="158"/>
                    <a:pt x="184" y="108"/>
                  </a:cubicBezTo>
                  <a:cubicBezTo>
                    <a:pt x="184" y="84"/>
                    <a:pt x="175" y="62"/>
                    <a:pt x="160" y="45"/>
                  </a:cubicBezTo>
                  <a:close/>
                  <a:moveTo>
                    <a:pt x="92" y="192"/>
                  </a:moveTo>
                  <a:cubicBezTo>
                    <a:pt x="46" y="192"/>
                    <a:pt x="8" y="154"/>
                    <a:pt x="8" y="108"/>
                  </a:cubicBezTo>
                  <a:cubicBezTo>
                    <a:pt x="8" y="61"/>
                    <a:pt x="46" y="24"/>
                    <a:pt x="92" y="24"/>
                  </a:cubicBezTo>
                  <a:cubicBezTo>
                    <a:pt x="139" y="24"/>
                    <a:pt x="176" y="61"/>
                    <a:pt x="176" y="108"/>
                  </a:cubicBezTo>
                  <a:cubicBezTo>
                    <a:pt x="176" y="154"/>
                    <a:pt x="139" y="192"/>
                    <a:pt x="92"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28" name="Freeform 22"/>
            <p:cNvSpPr>
              <a:spLocks/>
            </p:cNvSpPr>
            <p:nvPr/>
          </p:nvSpPr>
          <p:spPr bwMode="auto">
            <a:xfrm>
              <a:off x="4060825" y="3917950"/>
              <a:ext cx="90488" cy="346075"/>
            </a:xfrm>
            <a:custGeom>
              <a:avLst/>
              <a:gdLst>
                <a:gd name="T0" fmla="*/ 16 w 24"/>
                <a:gd name="T1" fmla="*/ 52 h 92"/>
                <a:gd name="T2" fmla="*/ 16 w 24"/>
                <a:gd name="T3" fmla="*/ 0 h 92"/>
                <a:gd name="T4" fmla="*/ 8 w 24"/>
                <a:gd name="T5" fmla="*/ 0 h 92"/>
                <a:gd name="T6" fmla="*/ 8 w 24"/>
                <a:gd name="T7" fmla="*/ 52 h 92"/>
                <a:gd name="T8" fmla="*/ 0 w 24"/>
                <a:gd name="T9" fmla="*/ 64 h 92"/>
                <a:gd name="T10" fmla="*/ 8 w 24"/>
                <a:gd name="T11" fmla="*/ 75 h 92"/>
                <a:gd name="T12" fmla="*/ 8 w 24"/>
                <a:gd name="T13" fmla="*/ 92 h 92"/>
                <a:gd name="T14" fmla="*/ 16 w 24"/>
                <a:gd name="T15" fmla="*/ 92 h 92"/>
                <a:gd name="T16" fmla="*/ 16 w 24"/>
                <a:gd name="T17" fmla="*/ 75 h 92"/>
                <a:gd name="T18" fmla="*/ 24 w 24"/>
                <a:gd name="T19" fmla="*/ 64 h 92"/>
                <a:gd name="T20" fmla="*/ 16 w 24"/>
                <a:gd name="T21"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92">
                  <a:moveTo>
                    <a:pt x="16" y="52"/>
                  </a:moveTo>
                  <a:cubicBezTo>
                    <a:pt x="16" y="0"/>
                    <a:pt x="16" y="0"/>
                    <a:pt x="16" y="0"/>
                  </a:cubicBezTo>
                  <a:cubicBezTo>
                    <a:pt x="8" y="0"/>
                    <a:pt x="8" y="0"/>
                    <a:pt x="8" y="0"/>
                  </a:cubicBezTo>
                  <a:cubicBezTo>
                    <a:pt x="8" y="52"/>
                    <a:pt x="8" y="52"/>
                    <a:pt x="8" y="52"/>
                  </a:cubicBezTo>
                  <a:cubicBezTo>
                    <a:pt x="4" y="54"/>
                    <a:pt x="0" y="58"/>
                    <a:pt x="0" y="64"/>
                  </a:cubicBezTo>
                  <a:cubicBezTo>
                    <a:pt x="0" y="69"/>
                    <a:pt x="4" y="73"/>
                    <a:pt x="8" y="75"/>
                  </a:cubicBezTo>
                  <a:cubicBezTo>
                    <a:pt x="8" y="92"/>
                    <a:pt x="8" y="92"/>
                    <a:pt x="8" y="92"/>
                  </a:cubicBezTo>
                  <a:cubicBezTo>
                    <a:pt x="16" y="92"/>
                    <a:pt x="16" y="92"/>
                    <a:pt x="16" y="92"/>
                  </a:cubicBezTo>
                  <a:cubicBezTo>
                    <a:pt x="16" y="75"/>
                    <a:pt x="16" y="75"/>
                    <a:pt x="16" y="75"/>
                  </a:cubicBezTo>
                  <a:cubicBezTo>
                    <a:pt x="21" y="73"/>
                    <a:pt x="24" y="69"/>
                    <a:pt x="24" y="64"/>
                  </a:cubicBezTo>
                  <a:cubicBezTo>
                    <a:pt x="24" y="58"/>
                    <a:pt x="21" y="54"/>
                    <a:pt x="1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229" name="组合 228"/>
          <p:cNvGrpSpPr/>
          <p:nvPr/>
        </p:nvGrpSpPr>
        <p:grpSpPr>
          <a:xfrm>
            <a:off x="5689374" y="3686542"/>
            <a:ext cx="687971" cy="687971"/>
            <a:chOff x="5083175" y="3752850"/>
            <a:chExt cx="750888" cy="750888"/>
          </a:xfrm>
          <a:solidFill>
            <a:schemeClr val="bg1"/>
          </a:solidFill>
        </p:grpSpPr>
        <p:sp>
          <p:nvSpPr>
            <p:cNvPr id="230" name="Freeform 23"/>
            <p:cNvSpPr>
              <a:spLocks/>
            </p:cNvSpPr>
            <p:nvPr/>
          </p:nvSpPr>
          <p:spPr bwMode="auto">
            <a:xfrm>
              <a:off x="5278438" y="3948113"/>
              <a:ext cx="223838" cy="225425"/>
            </a:xfrm>
            <a:custGeom>
              <a:avLst/>
              <a:gdLst>
                <a:gd name="T0" fmla="*/ 39 w 60"/>
                <a:gd name="T1" fmla="*/ 55 h 60"/>
                <a:gd name="T2" fmla="*/ 39 w 60"/>
                <a:gd name="T3" fmla="*/ 55 h 60"/>
                <a:gd name="T4" fmla="*/ 48 w 60"/>
                <a:gd name="T5" fmla="*/ 60 h 60"/>
                <a:gd name="T6" fmla="*/ 60 w 60"/>
                <a:gd name="T7" fmla="*/ 48 h 60"/>
                <a:gd name="T8" fmla="*/ 56 w 60"/>
                <a:gd name="T9" fmla="*/ 39 h 60"/>
                <a:gd name="T10" fmla="*/ 55 w 60"/>
                <a:gd name="T11" fmla="*/ 38 h 60"/>
                <a:gd name="T12" fmla="*/ 7 w 60"/>
                <a:gd name="T13" fmla="*/ 1 h 60"/>
                <a:gd name="T14" fmla="*/ 2 w 60"/>
                <a:gd name="T15" fmla="*/ 1 h 60"/>
                <a:gd name="T16" fmla="*/ 1 w 60"/>
                <a:gd name="T17" fmla="*/ 6 h 60"/>
                <a:gd name="T18" fmla="*/ 39 w 60"/>
                <a:gd name="T19" fmla="*/ 5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9" y="55"/>
                  </a:moveTo>
                  <a:cubicBezTo>
                    <a:pt x="39" y="55"/>
                    <a:pt x="39" y="55"/>
                    <a:pt x="39" y="55"/>
                  </a:cubicBezTo>
                  <a:cubicBezTo>
                    <a:pt x="41" y="58"/>
                    <a:pt x="45" y="60"/>
                    <a:pt x="48" y="60"/>
                  </a:cubicBezTo>
                  <a:cubicBezTo>
                    <a:pt x="55" y="60"/>
                    <a:pt x="60" y="54"/>
                    <a:pt x="60" y="48"/>
                  </a:cubicBezTo>
                  <a:cubicBezTo>
                    <a:pt x="60" y="44"/>
                    <a:pt x="59" y="41"/>
                    <a:pt x="56" y="39"/>
                  </a:cubicBezTo>
                  <a:cubicBezTo>
                    <a:pt x="56" y="38"/>
                    <a:pt x="56" y="38"/>
                    <a:pt x="55" y="38"/>
                  </a:cubicBezTo>
                  <a:cubicBezTo>
                    <a:pt x="7" y="1"/>
                    <a:pt x="7" y="1"/>
                    <a:pt x="7" y="1"/>
                  </a:cubicBezTo>
                  <a:cubicBezTo>
                    <a:pt x="6" y="0"/>
                    <a:pt x="3" y="0"/>
                    <a:pt x="2" y="1"/>
                  </a:cubicBezTo>
                  <a:cubicBezTo>
                    <a:pt x="0" y="2"/>
                    <a:pt x="0" y="5"/>
                    <a:pt x="1" y="6"/>
                  </a:cubicBezTo>
                  <a:lnTo>
                    <a:pt x="3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31" name="Freeform 24"/>
            <p:cNvSpPr>
              <a:spLocks/>
            </p:cNvSpPr>
            <p:nvPr/>
          </p:nvSpPr>
          <p:spPr bwMode="auto">
            <a:xfrm>
              <a:off x="5083175" y="3752850"/>
              <a:ext cx="750888" cy="750888"/>
            </a:xfrm>
            <a:custGeom>
              <a:avLst/>
              <a:gdLst>
                <a:gd name="T0" fmla="*/ 100 w 200"/>
                <a:gd name="T1" fmla="*/ 0 h 200"/>
                <a:gd name="T2" fmla="*/ 97 w 200"/>
                <a:gd name="T3" fmla="*/ 0 h 200"/>
                <a:gd name="T4" fmla="*/ 97 w 200"/>
                <a:gd name="T5" fmla="*/ 4 h 200"/>
                <a:gd name="T6" fmla="*/ 96 w 200"/>
                <a:gd name="T7" fmla="*/ 4 h 200"/>
                <a:gd name="T8" fmla="*/ 96 w 200"/>
                <a:gd name="T9" fmla="*/ 48 h 200"/>
                <a:gd name="T10" fmla="*/ 104 w 200"/>
                <a:gd name="T11" fmla="*/ 48 h 200"/>
                <a:gd name="T12" fmla="*/ 104 w 200"/>
                <a:gd name="T13" fmla="*/ 8 h 200"/>
                <a:gd name="T14" fmla="*/ 192 w 200"/>
                <a:gd name="T15" fmla="*/ 100 h 200"/>
                <a:gd name="T16" fmla="*/ 100 w 200"/>
                <a:gd name="T17" fmla="*/ 192 h 200"/>
                <a:gd name="T18" fmla="*/ 8 w 200"/>
                <a:gd name="T19" fmla="*/ 100 h 200"/>
                <a:gd name="T20" fmla="*/ 35 w 200"/>
                <a:gd name="T21" fmla="*/ 35 h 200"/>
                <a:gd name="T22" fmla="*/ 30 w 200"/>
                <a:gd name="T23" fmla="*/ 29 h 200"/>
                <a:gd name="T24" fmla="*/ 0 w 200"/>
                <a:gd name="T25" fmla="*/ 100 h 200"/>
                <a:gd name="T26" fmla="*/ 100 w 200"/>
                <a:gd name="T27" fmla="*/ 200 h 200"/>
                <a:gd name="T28" fmla="*/ 200 w 200"/>
                <a:gd name="T29" fmla="*/ 100 h 200"/>
                <a:gd name="T30" fmla="*/ 100 w 200"/>
                <a:gd name="T31"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0" h="200">
                  <a:moveTo>
                    <a:pt x="100" y="0"/>
                  </a:moveTo>
                  <a:cubicBezTo>
                    <a:pt x="99" y="0"/>
                    <a:pt x="98" y="0"/>
                    <a:pt x="97" y="0"/>
                  </a:cubicBezTo>
                  <a:cubicBezTo>
                    <a:pt x="97" y="4"/>
                    <a:pt x="97" y="4"/>
                    <a:pt x="97" y="4"/>
                  </a:cubicBezTo>
                  <a:cubicBezTo>
                    <a:pt x="96" y="4"/>
                    <a:pt x="96" y="4"/>
                    <a:pt x="96" y="4"/>
                  </a:cubicBezTo>
                  <a:cubicBezTo>
                    <a:pt x="96" y="48"/>
                    <a:pt x="96" y="48"/>
                    <a:pt x="96" y="48"/>
                  </a:cubicBezTo>
                  <a:cubicBezTo>
                    <a:pt x="104" y="48"/>
                    <a:pt x="104" y="48"/>
                    <a:pt x="104" y="48"/>
                  </a:cubicBezTo>
                  <a:cubicBezTo>
                    <a:pt x="104" y="8"/>
                    <a:pt x="104" y="8"/>
                    <a:pt x="104" y="8"/>
                  </a:cubicBezTo>
                  <a:cubicBezTo>
                    <a:pt x="153" y="10"/>
                    <a:pt x="192" y="50"/>
                    <a:pt x="192" y="100"/>
                  </a:cubicBezTo>
                  <a:cubicBezTo>
                    <a:pt x="192" y="150"/>
                    <a:pt x="151" y="192"/>
                    <a:pt x="100" y="192"/>
                  </a:cubicBezTo>
                  <a:cubicBezTo>
                    <a:pt x="50" y="192"/>
                    <a:pt x="8" y="150"/>
                    <a:pt x="8" y="100"/>
                  </a:cubicBezTo>
                  <a:cubicBezTo>
                    <a:pt x="8" y="74"/>
                    <a:pt x="19" y="51"/>
                    <a:pt x="35" y="35"/>
                  </a:cubicBezTo>
                  <a:cubicBezTo>
                    <a:pt x="30" y="29"/>
                    <a:pt x="30" y="29"/>
                    <a:pt x="30" y="29"/>
                  </a:cubicBezTo>
                  <a:cubicBezTo>
                    <a:pt x="12" y="47"/>
                    <a:pt x="0" y="72"/>
                    <a:pt x="0" y="100"/>
                  </a:cubicBezTo>
                  <a:cubicBezTo>
                    <a:pt x="0" y="155"/>
                    <a:pt x="45" y="200"/>
                    <a:pt x="100" y="200"/>
                  </a:cubicBezTo>
                  <a:cubicBezTo>
                    <a:pt x="156" y="200"/>
                    <a:pt x="200" y="155"/>
                    <a:pt x="200" y="100"/>
                  </a:cubicBezTo>
                  <a:cubicBezTo>
                    <a:pt x="200" y="44"/>
                    <a:pt x="156" y="0"/>
                    <a:pt x="10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232" name="组合 231"/>
          <p:cNvGrpSpPr/>
          <p:nvPr/>
        </p:nvGrpSpPr>
        <p:grpSpPr>
          <a:xfrm>
            <a:off x="6940228" y="3699634"/>
            <a:ext cx="660335" cy="661790"/>
            <a:chOff x="6448425" y="3767138"/>
            <a:chExt cx="720725" cy="722313"/>
          </a:xfrm>
          <a:solidFill>
            <a:schemeClr val="bg1"/>
          </a:solidFill>
        </p:grpSpPr>
        <p:sp>
          <p:nvSpPr>
            <p:cNvPr id="233" name="Freeform 25"/>
            <p:cNvSpPr>
              <a:spLocks noEditPoints="1"/>
            </p:cNvSpPr>
            <p:nvPr/>
          </p:nvSpPr>
          <p:spPr bwMode="auto">
            <a:xfrm>
              <a:off x="6448425" y="3767138"/>
              <a:ext cx="720725" cy="722313"/>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96 w 192"/>
                <a:gd name="T11" fmla="*/ 184 h 192"/>
                <a:gd name="T12" fmla="*/ 8 w 192"/>
                <a:gd name="T13" fmla="*/ 96 h 192"/>
                <a:gd name="T14" fmla="*/ 96 w 192"/>
                <a:gd name="T15" fmla="*/ 8 h 192"/>
                <a:gd name="T16" fmla="*/ 184 w 192"/>
                <a:gd name="T17" fmla="*/ 96 h 192"/>
                <a:gd name="T18" fmla="*/ 96 w 192"/>
                <a:gd name="T19" fmla="*/ 1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96" y="184"/>
                  </a:moveTo>
                  <a:cubicBezTo>
                    <a:pt x="48" y="184"/>
                    <a:pt x="8" y="144"/>
                    <a:pt x="8" y="96"/>
                  </a:cubicBezTo>
                  <a:cubicBezTo>
                    <a:pt x="8" y="47"/>
                    <a:pt x="48" y="8"/>
                    <a:pt x="96" y="8"/>
                  </a:cubicBezTo>
                  <a:cubicBezTo>
                    <a:pt x="145" y="8"/>
                    <a:pt x="184" y="47"/>
                    <a:pt x="184" y="96"/>
                  </a:cubicBezTo>
                  <a:cubicBezTo>
                    <a:pt x="184" y="144"/>
                    <a:pt x="145" y="184"/>
                    <a:pt x="96" y="1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34" name="Freeform 26"/>
            <p:cNvSpPr>
              <a:spLocks/>
            </p:cNvSpPr>
            <p:nvPr/>
          </p:nvSpPr>
          <p:spPr bwMode="auto">
            <a:xfrm>
              <a:off x="6629400" y="3887788"/>
              <a:ext cx="209550" cy="300038"/>
            </a:xfrm>
            <a:custGeom>
              <a:avLst/>
              <a:gdLst>
                <a:gd name="T0" fmla="*/ 113 w 132"/>
                <a:gd name="T1" fmla="*/ 170 h 189"/>
                <a:gd name="T2" fmla="*/ 0 w 132"/>
                <a:gd name="T3" fmla="*/ 170 h 189"/>
                <a:gd name="T4" fmla="*/ 0 w 132"/>
                <a:gd name="T5" fmla="*/ 189 h 189"/>
                <a:gd name="T6" fmla="*/ 132 w 132"/>
                <a:gd name="T7" fmla="*/ 189 h 189"/>
                <a:gd name="T8" fmla="*/ 132 w 132"/>
                <a:gd name="T9" fmla="*/ 0 h 189"/>
                <a:gd name="T10" fmla="*/ 113 w 132"/>
                <a:gd name="T11" fmla="*/ 0 h 189"/>
                <a:gd name="T12" fmla="*/ 113 w 132"/>
                <a:gd name="T13" fmla="*/ 170 h 189"/>
              </a:gdLst>
              <a:ahLst/>
              <a:cxnLst>
                <a:cxn ang="0">
                  <a:pos x="T0" y="T1"/>
                </a:cxn>
                <a:cxn ang="0">
                  <a:pos x="T2" y="T3"/>
                </a:cxn>
                <a:cxn ang="0">
                  <a:pos x="T4" y="T5"/>
                </a:cxn>
                <a:cxn ang="0">
                  <a:pos x="T6" y="T7"/>
                </a:cxn>
                <a:cxn ang="0">
                  <a:pos x="T8" y="T9"/>
                </a:cxn>
                <a:cxn ang="0">
                  <a:pos x="T10" y="T11"/>
                </a:cxn>
                <a:cxn ang="0">
                  <a:pos x="T12" y="T13"/>
                </a:cxn>
              </a:cxnLst>
              <a:rect l="0" t="0" r="r" b="b"/>
              <a:pathLst>
                <a:path w="132" h="189">
                  <a:moveTo>
                    <a:pt x="113" y="170"/>
                  </a:moveTo>
                  <a:lnTo>
                    <a:pt x="0" y="170"/>
                  </a:lnTo>
                  <a:lnTo>
                    <a:pt x="0" y="189"/>
                  </a:lnTo>
                  <a:lnTo>
                    <a:pt x="132" y="189"/>
                  </a:lnTo>
                  <a:lnTo>
                    <a:pt x="132" y="0"/>
                  </a:lnTo>
                  <a:lnTo>
                    <a:pt x="113" y="0"/>
                  </a:lnTo>
                  <a:lnTo>
                    <a:pt x="113"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235" name="Freeform 27"/>
          <p:cNvSpPr>
            <a:spLocks noEditPoints="1"/>
          </p:cNvSpPr>
          <p:nvPr/>
        </p:nvSpPr>
        <p:spPr bwMode="auto">
          <a:xfrm>
            <a:off x="8185601" y="2457089"/>
            <a:ext cx="649032" cy="651240"/>
          </a:xfrm>
          <a:custGeom>
            <a:avLst/>
            <a:gdLst>
              <a:gd name="T0" fmla="*/ 467532 w 189"/>
              <a:gd name="T1" fmla="*/ 443785 h 189"/>
              <a:gd name="T2" fmla="*/ 331478 w 189"/>
              <a:gd name="T3" fmla="*/ 309905 h 189"/>
              <a:gd name="T4" fmla="*/ 376005 w 189"/>
              <a:gd name="T5" fmla="*/ 188422 h 189"/>
              <a:gd name="T6" fmla="*/ 188002 w 189"/>
              <a:gd name="T7" fmla="*/ 0 h 189"/>
              <a:gd name="T8" fmla="*/ 0 w 189"/>
              <a:gd name="T9" fmla="*/ 188422 h 189"/>
              <a:gd name="T10" fmla="*/ 188002 w 189"/>
              <a:gd name="T11" fmla="*/ 376845 h 189"/>
              <a:gd name="T12" fmla="*/ 309214 w 189"/>
              <a:gd name="T13" fmla="*/ 334698 h 189"/>
              <a:gd name="T14" fmla="*/ 442795 w 189"/>
              <a:gd name="T15" fmla="*/ 468577 h 189"/>
              <a:gd name="T16" fmla="*/ 467532 w 189"/>
              <a:gd name="T17" fmla="*/ 443785 h 189"/>
              <a:gd name="T18" fmla="*/ 19790 w 189"/>
              <a:gd name="T19" fmla="*/ 188422 h 189"/>
              <a:gd name="T20" fmla="*/ 188002 w 189"/>
              <a:gd name="T21" fmla="*/ 19834 h 189"/>
              <a:gd name="T22" fmla="*/ 356215 w 189"/>
              <a:gd name="T23" fmla="*/ 188422 h 189"/>
              <a:gd name="T24" fmla="*/ 188002 w 189"/>
              <a:gd name="T25" fmla="*/ 357011 h 189"/>
              <a:gd name="T26" fmla="*/ 19790 w 189"/>
              <a:gd name="T27" fmla="*/ 188422 h 18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89" h="189">
                <a:moveTo>
                  <a:pt x="189" y="179"/>
                </a:moveTo>
                <a:cubicBezTo>
                  <a:pt x="134" y="125"/>
                  <a:pt x="134" y="125"/>
                  <a:pt x="134" y="125"/>
                </a:cubicBezTo>
                <a:cubicBezTo>
                  <a:pt x="145" y="112"/>
                  <a:pt x="152" y="95"/>
                  <a:pt x="152" y="76"/>
                </a:cubicBezTo>
                <a:cubicBezTo>
                  <a:pt x="152" y="34"/>
                  <a:pt x="118" y="0"/>
                  <a:pt x="76" y="0"/>
                </a:cubicBezTo>
                <a:cubicBezTo>
                  <a:pt x="34" y="0"/>
                  <a:pt x="0" y="34"/>
                  <a:pt x="0" y="76"/>
                </a:cubicBezTo>
                <a:cubicBezTo>
                  <a:pt x="0" y="118"/>
                  <a:pt x="34" y="152"/>
                  <a:pt x="76" y="152"/>
                </a:cubicBezTo>
                <a:cubicBezTo>
                  <a:pt x="94" y="152"/>
                  <a:pt x="111" y="146"/>
                  <a:pt x="125" y="135"/>
                </a:cubicBezTo>
                <a:cubicBezTo>
                  <a:pt x="179" y="189"/>
                  <a:pt x="179" y="189"/>
                  <a:pt x="179" y="189"/>
                </a:cubicBezTo>
                <a:lnTo>
                  <a:pt x="189" y="179"/>
                </a:lnTo>
                <a:close/>
                <a:moveTo>
                  <a:pt x="8" y="76"/>
                </a:moveTo>
                <a:cubicBezTo>
                  <a:pt x="8" y="39"/>
                  <a:pt x="38" y="8"/>
                  <a:pt x="76" y="8"/>
                </a:cubicBezTo>
                <a:cubicBezTo>
                  <a:pt x="113" y="8"/>
                  <a:pt x="144" y="39"/>
                  <a:pt x="144" y="76"/>
                </a:cubicBezTo>
                <a:cubicBezTo>
                  <a:pt x="144" y="114"/>
                  <a:pt x="113" y="144"/>
                  <a:pt x="76" y="144"/>
                </a:cubicBezTo>
                <a:cubicBezTo>
                  <a:pt x="38" y="144"/>
                  <a:pt x="8" y="114"/>
                  <a:pt x="8" y="7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36" name="组合 235"/>
          <p:cNvGrpSpPr/>
          <p:nvPr/>
        </p:nvGrpSpPr>
        <p:grpSpPr>
          <a:xfrm>
            <a:off x="8247809" y="3686542"/>
            <a:ext cx="522160" cy="687971"/>
            <a:chOff x="7875588" y="3752850"/>
            <a:chExt cx="569913" cy="750888"/>
          </a:xfrm>
          <a:solidFill>
            <a:schemeClr val="bg1"/>
          </a:solidFill>
        </p:grpSpPr>
        <p:sp>
          <p:nvSpPr>
            <p:cNvPr id="237" name="Freeform 28"/>
            <p:cNvSpPr>
              <a:spLocks noEditPoints="1"/>
            </p:cNvSpPr>
            <p:nvPr/>
          </p:nvSpPr>
          <p:spPr bwMode="auto">
            <a:xfrm>
              <a:off x="7875588" y="3752850"/>
              <a:ext cx="569913" cy="750888"/>
            </a:xfrm>
            <a:custGeom>
              <a:avLst/>
              <a:gdLst>
                <a:gd name="T0" fmla="*/ 152 w 152"/>
                <a:gd name="T1" fmla="*/ 24 h 200"/>
                <a:gd name="T2" fmla="*/ 112 w 152"/>
                <a:gd name="T3" fmla="*/ 24 h 200"/>
                <a:gd name="T4" fmla="*/ 112 w 152"/>
                <a:gd name="T5" fmla="*/ 16 h 200"/>
                <a:gd name="T6" fmla="*/ 96 w 152"/>
                <a:gd name="T7" fmla="*/ 0 h 200"/>
                <a:gd name="T8" fmla="*/ 56 w 152"/>
                <a:gd name="T9" fmla="*/ 0 h 200"/>
                <a:gd name="T10" fmla="*/ 40 w 152"/>
                <a:gd name="T11" fmla="*/ 16 h 200"/>
                <a:gd name="T12" fmla="*/ 40 w 152"/>
                <a:gd name="T13" fmla="*/ 24 h 200"/>
                <a:gd name="T14" fmla="*/ 0 w 152"/>
                <a:gd name="T15" fmla="*/ 24 h 200"/>
                <a:gd name="T16" fmla="*/ 0 w 152"/>
                <a:gd name="T17" fmla="*/ 32 h 200"/>
                <a:gd name="T18" fmla="*/ 9 w 152"/>
                <a:gd name="T19" fmla="*/ 32 h 200"/>
                <a:gd name="T20" fmla="*/ 17 w 152"/>
                <a:gd name="T21" fmla="*/ 184 h 200"/>
                <a:gd name="T22" fmla="*/ 33 w 152"/>
                <a:gd name="T23" fmla="*/ 200 h 200"/>
                <a:gd name="T24" fmla="*/ 121 w 152"/>
                <a:gd name="T25" fmla="*/ 200 h 200"/>
                <a:gd name="T26" fmla="*/ 137 w 152"/>
                <a:gd name="T27" fmla="*/ 184 h 200"/>
                <a:gd name="T28" fmla="*/ 145 w 152"/>
                <a:gd name="T29" fmla="*/ 32 h 200"/>
                <a:gd name="T30" fmla="*/ 152 w 152"/>
                <a:gd name="T31" fmla="*/ 32 h 200"/>
                <a:gd name="T32" fmla="*/ 152 w 152"/>
                <a:gd name="T33" fmla="*/ 24 h 200"/>
                <a:gd name="T34" fmla="*/ 48 w 152"/>
                <a:gd name="T35" fmla="*/ 16 h 200"/>
                <a:gd name="T36" fmla="*/ 56 w 152"/>
                <a:gd name="T37" fmla="*/ 8 h 200"/>
                <a:gd name="T38" fmla="*/ 96 w 152"/>
                <a:gd name="T39" fmla="*/ 8 h 200"/>
                <a:gd name="T40" fmla="*/ 104 w 152"/>
                <a:gd name="T41" fmla="*/ 16 h 200"/>
                <a:gd name="T42" fmla="*/ 104 w 152"/>
                <a:gd name="T43" fmla="*/ 24 h 200"/>
                <a:gd name="T44" fmla="*/ 48 w 152"/>
                <a:gd name="T45" fmla="*/ 24 h 200"/>
                <a:gd name="T46" fmla="*/ 48 w 152"/>
                <a:gd name="T47" fmla="*/ 16 h 200"/>
                <a:gd name="T48" fmla="*/ 129 w 152"/>
                <a:gd name="T49" fmla="*/ 183 h 200"/>
                <a:gd name="T50" fmla="*/ 129 w 152"/>
                <a:gd name="T51" fmla="*/ 183 h 200"/>
                <a:gd name="T52" fmla="*/ 129 w 152"/>
                <a:gd name="T53" fmla="*/ 184 h 200"/>
                <a:gd name="T54" fmla="*/ 121 w 152"/>
                <a:gd name="T55" fmla="*/ 192 h 200"/>
                <a:gd name="T56" fmla="*/ 33 w 152"/>
                <a:gd name="T57" fmla="*/ 192 h 200"/>
                <a:gd name="T58" fmla="*/ 25 w 152"/>
                <a:gd name="T59" fmla="*/ 184 h 200"/>
                <a:gd name="T60" fmla="*/ 25 w 152"/>
                <a:gd name="T61" fmla="*/ 183 h 200"/>
                <a:gd name="T62" fmla="*/ 25 w 152"/>
                <a:gd name="T63" fmla="*/ 183 h 200"/>
                <a:gd name="T64" fmla="*/ 17 w 152"/>
                <a:gd name="T65" fmla="*/ 32 h 200"/>
                <a:gd name="T66" fmla="*/ 137 w 152"/>
                <a:gd name="T67" fmla="*/ 32 h 200"/>
                <a:gd name="T68" fmla="*/ 129 w 152"/>
                <a:gd name="T69" fmla="*/ 18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2" h="200">
                  <a:moveTo>
                    <a:pt x="152" y="24"/>
                  </a:moveTo>
                  <a:cubicBezTo>
                    <a:pt x="112" y="24"/>
                    <a:pt x="112" y="24"/>
                    <a:pt x="112" y="24"/>
                  </a:cubicBezTo>
                  <a:cubicBezTo>
                    <a:pt x="112" y="16"/>
                    <a:pt x="112" y="16"/>
                    <a:pt x="112" y="16"/>
                  </a:cubicBezTo>
                  <a:cubicBezTo>
                    <a:pt x="112" y="7"/>
                    <a:pt x="105" y="0"/>
                    <a:pt x="96" y="0"/>
                  </a:cubicBezTo>
                  <a:cubicBezTo>
                    <a:pt x="56" y="0"/>
                    <a:pt x="56" y="0"/>
                    <a:pt x="56" y="0"/>
                  </a:cubicBezTo>
                  <a:cubicBezTo>
                    <a:pt x="48" y="0"/>
                    <a:pt x="40" y="7"/>
                    <a:pt x="40" y="16"/>
                  </a:cubicBezTo>
                  <a:cubicBezTo>
                    <a:pt x="40" y="24"/>
                    <a:pt x="40" y="24"/>
                    <a:pt x="40" y="24"/>
                  </a:cubicBezTo>
                  <a:cubicBezTo>
                    <a:pt x="0" y="24"/>
                    <a:pt x="0" y="24"/>
                    <a:pt x="0" y="24"/>
                  </a:cubicBezTo>
                  <a:cubicBezTo>
                    <a:pt x="0" y="32"/>
                    <a:pt x="0" y="32"/>
                    <a:pt x="0" y="32"/>
                  </a:cubicBezTo>
                  <a:cubicBezTo>
                    <a:pt x="9" y="32"/>
                    <a:pt x="9" y="32"/>
                    <a:pt x="9" y="32"/>
                  </a:cubicBezTo>
                  <a:cubicBezTo>
                    <a:pt x="17" y="184"/>
                    <a:pt x="17" y="184"/>
                    <a:pt x="17" y="184"/>
                  </a:cubicBezTo>
                  <a:cubicBezTo>
                    <a:pt x="17" y="192"/>
                    <a:pt x="24" y="200"/>
                    <a:pt x="33" y="200"/>
                  </a:cubicBezTo>
                  <a:cubicBezTo>
                    <a:pt x="121" y="200"/>
                    <a:pt x="121" y="200"/>
                    <a:pt x="121" y="200"/>
                  </a:cubicBezTo>
                  <a:cubicBezTo>
                    <a:pt x="130" y="200"/>
                    <a:pt x="137" y="192"/>
                    <a:pt x="137" y="184"/>
                  </a:cubicBezTo>
                  <a:cubicBezTo>
                    <a:pt x="145" y="32"/>
                    <a:pt x="145" y="32"/>
                    <a:pt x="145" y="32"/>
                  </a:cubicBezTo>
                  <a:cubicBezTo>
                    <a:pt x="152" y="32"/>
                    <a:pt x="152" y="32"/>
                    <a:pt x="152" y="32"/>
                  </a:cubicBezTo>
                  <a:lnTo>
                    <a:pt x="152" y="24"/>
                  </a:lnTo>
                  <a:close/>
                  <a:moveTo>
                    <a:pt x="48" y="16"/>
                  </a:moveTo>
                  <a:cubicBezTo>
                    <a:pt x="48" y="11"/>
                    <a:pt x="52" y="8"/>
                    <a:pt x="56" y="8"/>
                  </a:cubicBezTo>
                  <a:cubicBezTo>
                    <a:pt x="96" y="8"/>
                    <a:pt x="96" y="8"/>
                    <a:pt x="96" y="8"/>
                  </a:cubicBezTo>
                  <a:cubicBezTo>
                    <a:pt x="101" y="8"/>
                    <a:pt x="104" y="11"/>
                    <a:pt x="104" y="16"/>
                  </a:cubicBezTo>
                  <a:cubicBezTo>
                    <a:pt x="104" y="24"/>
                    <a:pt x="104" y="24"/>
                    <a:pt x="104" y="24"/>
                  </a:cubicBezTo>
                  <a:cubicBezTo>
                    <a:pt x="48" y="24"/>
                    <a:pt x="48" y="24"/>
                    <a:pt x="48" y="24"/>
                  </a:cubicBezTo>
                  <a:lnTo>
                    <a:pt x="48" y="16"/>
                  </a:lnTo>
                  <a:close/>
                  <a:moveTo>
                    <a:pt x="129" y="183"/>
                  </a:moveTo>
                  <a:cubicBezTo>
                    <a:pt x="129" y="183"/>
                    <a:pt x="129" y="183"/>
                    <a:pt x="129" y="183"/>
                  </a:cubicBezTo>
                  <a:cubicBezTo>
                    <a:pt x="129" y="184"/>
                    <a:pt x="129" y="184"/>
                    <a:pt x="129" y="184"/>
                  </a:cubicBezTo>
                  <a:cubicBezTo>
                    <a:pt x="129" y="188"/>
                    <a:pt x="125" y="192"/>
                    <a:pt x="121" y="192"/>
                  </a:cubicBezTo>
                  <a:cubicBezTo>
                    <a:pt x="33" y="192"/>
                    <a:pt x="33" y="192"/>
                    <a:pt x="33" y="192"/>
                  </a:cubicBezTo>
                  <a:cubicBezTo>
                    <a:pt x="28" y="192"/>
                    <a:pt x="25" y="188"/>
                    <a:pt x="25" y="184"/>
                  </a:cubicBezTo>
                  <a:cubicBezTo>
                    <a:pt x="25" y="183"/>
                    <a:pt x="25" y="183"/>
                    <a:pt x="25" y="183"/>
                  </a:cubicBezTo>
                  <a:cubicBezTo>
                    <a:pt x="25" y="183"/>
                    <a:pt x="25" y="183"/>
                    <a:pt x="25" y="183"/>
                  </a:cubicBezTo>
                  <a:cubicBezTo>
                    <a:pt x="17" y="32"/>
                    <a:pt x="17" y="32"/>
                    <a:pt x="17" y="32"/>
                  </a:cubicBezTo>
                  <a:cubicBezTo>
                    <a:pt x="137" y="32"/>
                    <a:pt x="137" y="32"/>
                    <a:pt x="137" y="32"/>
                  </a:cubicBezTo>
                  <a:lnTo>
                    <a:pt x="129" y="1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38" name="Rectangle 29"/>
            <p:cNvSpPr>
              <a:spLocks noChangeArrowheads="1"/>
            </p:cNvSpPr>
            <p:nvPr/>
          </p:nvSpPr>
          <p:spPr bwMode="auto">
            <a:xfrm>
              <a:off x="8145463" y="3932238"/>
              <a:ext cx="30163" cy="4810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239" name="Freeform 30"/>
            <p:cNvSpPr>
              <a:spLocks/>
            </p:cNvSpPr>
            <p:nvPr/>
          </p:nvSpPr>
          <p:spPr bwMode="auto">
            <a:xfrm>
              <a:off x="8024813" y="3932238"/>
              <a:ext cx="65088" cy="481013"/>
            </a:xfrm>
            <a:custGeom>
              <a:avLst/>
              <a:gdLst>
                <a:gd name="T0" fmla="*/ 41 w 41"/>
                <a:gd name="T1" fmla="*/ 301 h 303"/>
                <a:gd name="T2" fmla="*/ 19 w 41"/>
                <a:gd name="T3" fmla="*/ 0 h 303"/>
                <a:gd name="T4" fmla="*/ 0 w 41"/>
                <a:gd name="T5" fmla="*/ 0 h 303"/>
                <a:gd name="T6" fmla="*/ 22 w 41"/>
                <a:gd name="T7" fmla="*/ 303 h 303"/>
                <a:gd name="T8" fmla="*/ 41 w 41"/>
                <a:gd name="T9" fmla="*/ 301 h 303"/>
              </a:gdLst>
              <a:ahLst/>
              <a:cxnLst>
                <a:cxn ang="0">
                  <a:pos x="T0" y="T1"/>
                </a:cxn>
                <a:cxn ang="0">
                  <a:pos x="T2" y="T3"/>
                </a:cxn>
                <a:cxn ang="0">
                  <a:pos x="T4" y="T5"/>
                </a:cxn>
                <a:cxn ang="0">
                  <a:pos x="T6" y="T7"/>
                </a:cxn>
                <a:cxn ang="0">
                  <a:pos x="T8" y="T9"/>
                </a:cxn>
              </a:cxnLst>
              <a:rect l="0" t="0" r="r" b="b"/>
              <a:pathLst>
                <a:path w="41" h="303">
                  <a:moveTo>
                    <a:pt x="41" y="301"/>
                  </a:moveTo>
                  <a:lnTo>
                    <a:pt x="19" y="0"/>
                  </a:lnTo>
                  <a:lnTo>
                    <a:pt x="0" y="0"/>
                  </a:lnTo>
                  <a:lnTo>
                    <a:pt x="22" y="303"/>
                  </a:lnTo>
                  <a:lnTo>
                    <a:pt x="41"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40" name="Freeform 31"/>
            <p:cNvSpPr>
              <a:spLocks/>
            </p:cNvSpPr>
            <p:nvPr/>
          </p:nvSpPr>
          <p:spPr bwMode="auto">
            <a:xfrm>
              <a:off x="8235950" y="3929063"/>
              <a:ext cx="60325" cy="484188"/>
            </a:xfrm>
            <a:custGeom>
              <a:avLst/>
              <a:gdLst>
                <a:gd name="T0" fmla="*/ 38 w 38"/>
                <a:gd name="T1" fmla="*/ 2 h 305"/>
                <a:gd name="T2" fmla="*/ 21 w 38"/>
                <a:gd name="T3" fmla="*/ 0 h 305"/>
                <a:gd name="T4" fmla="*/ 0 w 38"/>
                <a:gd name="T5" fmla="*/ 303 h 305"/>
                <a:gd name="T6" fmla="*/ 19 w 38"/>
                <a:gd name="T7" fmla="*/ 305 h 305"/>
                <a:gd name="T8" fmla="*/ 38 w 38"/>
                <a:gd name="T9" fmla="*/ 2 h 305"/>
              </a:gdLst>
              <a:ahLst/>
              <a:cxnLst>
                <a:cxn ang="0">
                  <a:pos x="T0" y="T1"/>
                </a:cxn>
                <a:cxn ang="0">
                  <a:pos x="T2" y="T3"/>
                </a:cxn>
                <a:cxn ang="0">
                  <a:pos x="T4" y="T5"/>
                </a:cxn>
                <a:cxn ang="0">
                  <a:pos x="T6" y="T7"/>
                </a:cxn>
                <a:cxn ang="0">
                  <a:pos x="T8" y="T9"/>
                </a:cxn>
              </a:cxnLst>
              <a:rect l="0" t="0" r="r" b="b"/>
              <a:pathLst>
                <a:path w="38" h="305">
                  <a:moveTo>
                    <a:pt x="38" y="2"/>
                  </a:moveTo>
                  <a:lnTo>
                    <a:pt x="21" y="0"/>
                  </a:lnTo>
                  <a:lnTo>
                    <a:pt x="0" y="303"/>
                  </a:lnTo>
                  <a:lnTo>
                    <a:pt x="19" y="305"/>
                  </a:lnTo>
                  <a:lnTo>
                    <a:pt x="38"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241" name="Freeform 32"/>
          <p:cNvSpPr>
            <a:spLocks noEditPoints="1"/>
          </p:cNvSpPr>
          <p:nvPr/>
        </p:nvSpPr>
        <p:spPr bwMode="auto">
          <a:xfrm>
            <a:off x="8165732" y="1317972"/>
            <a:ext cx="686562" cy="468010"/>
          </a:xfrm>
          <a:custGeom>
            <a:avLst/>
            <a:gdLst>
              <a:gd name="T0" fmla="*/ 388360 w 200"/>
              <a:gd name="T1" fmla="*/ 0 h 136"/>
              <a:gd name="T2" fmla="*/ 108840 w 200"/>
              <a:gd name="T3" fmla="*/ 0 h 136"/>
              <a:gd name="T4" fmla="*/ 0 w 200"/>
              <a:gd name="T5" fmla="*/ 118867 h 136"/>
              <a:gd name="T6" fmla="*/ 0 w 200"/>
              <a:gd name="T7" fmla="*/ 336790 h 136"/>
              <a:gd name="T8" fmla="*/ 494726 w 200"/>
              <a:gd name="T9" fmla="*/ 336790 h 136"/>
              <a:gd name="T10" fmla="*/ 494726 w 200"/>
              <a:gd name="T11" fmla="*/ 118867 h 136"/>
              <a:gd name="T12" fmla="*/ 388360 w 200"/>
              <a:gd name="T13" fmla="*/ 0 h 136"/>
              <a:gd name="T14" fmla="*/ 118734 w 200"/>
              <a:gd name="T15" fmla="*/ 19811 h 136"/>
              <a:gd name="T16" fmla="*/ 378465 w 200"/>
              <a:gd name="T17" fmla="*/ 19811 h 136"/>
              <a:gd name="T18" fmla="*/ 469990 w 200"/>
              <a:gd name="T19" fmla="*/ 118867 h 136"/>
              <a:gd name="T20" fmla="*/ 316625 w 200"/>
              <a:gd name="T21" fmla="*/ 118867 h 136"/>
              <a:gd name="T22" fmla="*/ 247363 w 200"/>
              <a:gd name="T23" fmla="*/ 185730 h 136"/>
              <a:gd name="T24" fmla="*/ 178101 w 200"/>
              <a:gd name="T25" fmla="*/ 118867 h 136"/>
              <a:gd name="T26" fmla="*/ 27210 w 200"/>
              <a:gd name="T27" fmla="*/ 118867 h 136"/>
              <a:gd name="T28" fmla="*/ 118734 w 200"/>
              <a:gd name="T29" fmla="*/ 19811 h 136"/>
              <a:gd name="T30" fmla="*/ 474937 w 200"/>
              <a:gd name="T31" fmla="*/ 316979 h 136"/>
              <a:gd name="T32" fmla="*/ 19789 w 200"/>
              <a:gd name="T33" fmla="*/ 316979 h 136"/>
              <a:gd name="T34" fmla="*/ 19789 w 200"/>
              <a:gd name="T35" fmla="*/ 138678 h 136"/>
              <a:gd name="T36" fmla="*/ 160786 w 200"/>
              <a:gd name="T37" fmla="*/ 138678 h 136"/>
              <a:gd name="T38" fmla="*/ 247363 w 200"/>
              <a:gd name="T39" fmla="*/ 205541 h 136"/>
              <a:gd name="T40" fmla="*/ 333940 w 200"/>
              <a:gd name="T41" fmla="*/ 138678 h 136"/>
              <a:gd name="T42" fmla="*/ 474937 w 200"/>
              <a:gd name="T43" fmla="*/ 138678 h 136"/>
              <a:gd name="T44" fmla="*/ 474937 w 200"/>
              <a:gd name="T45" fmla="*/ 316979 h 1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0" h="136">
                <a:moveTo>
                  <a:pt x="157" y="0"/>
                </a:moveTo>
                <a:cubicBezTo>
                  <a:pt x="44" y="0"/>
                  <a:pt x="44" y="0"/>
                  <a:pt x="44" y="0"/>
                </a:cubicBezTo>
                <a:cubicBezTo>
                  <a:pt x="0" y="48"/>
                  <a:pt x="0" y="48"/>
                  <a:pt x="0" y="48"/>
                </a:cubicBezTo>
                <a:cubicBezTo>
                  <a:pt x="0" y="136"/>
                  <a:pt x="0" y="136"/>
                  <a:pt x="0" y="136"/>
                </a:cubicBezTo>
                <a:cubicBezTo>
                  <a:pt x="200" y="136"/>
                  <a:pt x="200" y="136"/>
                  <a:pt x="200" y="136"/>
                </a:cubicBezTo>
                <a:cubicBezTo>
                  <a:pt x="200" y="48"/>
                  <a:pt x="200" y="48"/>
                  <a:pt x="200" y="48"/>
                </a:cubicBezTo>
                <a:lnTo>
                  <a:pt x="157" y="0"/>
                </a:lnTo>
                <a:close/>
                <a:moveTo>
                  <a:pt x="48" y="8"/>
                </a:moveTo>
                <a:cubicBezTo>
                  <a:pt x="153" y="8"/>
                  <a:pt x="153" y="8"/>
                  <a:pt x="153" y="8"/>
                </a:cubicBezTo>
                <a:cubicBezTo>
                  <a:pt x="190" y="48"/>
                  <a:pt x="190" y="48"/>
                  <a:pt x="190" y="48"/>
                </a:cubicBezTo>
                <a:cubicBezTo>
                  <a:pt x="128" y="48"/>
                  <a:pt x="128" y="48"/>
                  <a:pt x="128" y="48"/>
                </a:cubicBezTo>
                <a:cubicBezTo>
                  <a:pt x="128" y="63"/>
                  <a:pt x="115" y="75"/>
                  <a:pt x="100" y="75"/>
                </a:cubicBezTo>
                <a:cubicBezTo>
                  <a:pt x="85" y="75"/>
                  <a:pt x="72" y="63"/>
                  <a:pt x="72" y="48"/>
                </a:cubicBezTo>
                <a:cubicBezTo>
                  <a:pt x="11" y="48"/>
                  <a:pt x="11" y="48"/>
                  <a:pt x="11" y="48"/>
                </a:cubicBezTo>
                <a:lnTo>
                  <a:pt x="48" y="8"/>
                </a:lnTo>
                <a:close/>
                <a:moveTo>
                  <a:pt x="192" y="128"/>
                </a:moveTo>
                <a:cubicBezTo>
                  <a:pt x="8" y="128"/>
                  <a:pt x="8" y="128"/>
                  <a:pt x="8" y="128"/>
                </a:cubicBezTo>
                <a:cubicBezTo>
                  <a:pt x="8" y="56"/>
                  <a:pt x="8" y="56"/>
                  <a:pt x="8" y="56"/>
                </a:cubicBezTo>
                <a:cubicBezTo>
                  <a:pt x="65" y="56"/>
                  <a:pt x="65" y="56"/>
                  <a:pt x="65" y="56"/>
                </a:cubicBezTo>
                <a:cubicBezTo>
                  <a:pt x="69" y="71"/>
                  <a:pt x="84" y="83"/>
                  <a:pt x="100" y="83"/>
                </a:cubicBezTo>
                <a:cubicBezTo>
                  <a:pt x="117" y="83"/>
                  <a:pt x="132" y="71"/>
                  <a:pt x="135" y="56"/>
                </a:cubicBezTo>
                <a:cubicBezTo>
                  <a:pt x="192" y="56"/>
                  <a:pt x="192" y="56"/>
                  <a:pt x="192" y="56"/>
                </a:cubicBezTo>
                <a:lnTo>
                  <a:pt x="192" y="12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42" name="组合 241"/>
          <p:cNvGrpSpPr/>
          <p:nvPr/>
        </p:nvGrpSpPr>
        <p:grpSpPr>
          <a:xfrm>
            <a:off x="9417212" y="1241558"/>
            <a:ext cx="660335" cy="619610"/>
            <a:chOff x="9151938" y="1084263"/>
            <a:chExt cx="720725" cy="676275"/>
          </a:xfrm>
          <a:solidFill>
            <a:schemeClr val="bg1"/>
          </a:solidFill>
        </p:grpSpPr>
        <p:sp>
          <p:nvSpPr>
            <p:cNvPr id="243" name="Freeform 33"/>
            <p:cNvSpPr>
              <a:spLocks noEditPoints="1"/>
            </p:cNvSpPr>
            <p:nvPr/>
          </p:nvSpPr>
          <p:spPr bwMode="auto">
            <a:xfrm>
              <a:off x="9151938" y="1084263"/>
              <a:ext cx="720725" cy="676275"/>
            </a:xfrm>
            <a:custGeom>
              <a:avLst/>
              <a:gdLst>
                <a:gd name="T0" fmla="*/ 454 w 454"/>
                <a:gd name="T1" fmla="*/ 0 h 426"/>
                <a:gd name="T2" fmla="*/ 0 w 454"/>
                <a:gd name="T3" fmla="*/ 0 h 426"/>
                <a:gd name="T4" fmla="*/ 0 w 454"/>
                <a:gd name="T5" fmla="*/ 123 h 426"/>
                <a:gd name="T6" fmla="*/ 19 w 454"/>
                <a:gd name="T7" fmla="*/ 123 h 426"/>
                <a:gd name="T8" fmla="*/ 19 w 454"/>
                <a:gd name="T9" fmla="*/ 426 h 426"/>
                <a:gd name="T10" fmla="*/ 435 w 454"/>
                <a:gd name="T11" fmla="*/ 426 h 426"/>
                <a:gd name="T12" fmla="*/ 435 w 454"/>
                <a:gd name="T13" fmla="*/ 123 h 426"/>
                <a:gd name="T14" fmla="*/ 454 w 454"/>
                <a:gd name="T15" fmla="*/ 123 h 426"/>
                <a:gd name="T16" fmla="*/ 454 w 454"/>
                <a:gd name="T17" fmla="*/ 0 h 426"/>
                <a:gd name="T18" fmla="*/ 416 w 454"/>
                <a:gd name="T19" fmla="*/ 407 h 426"/>
                <a:gd name="T20" fmla="*/ 38 w 454"/>
                <a:gd name="T21" fmla="*/ 407 h 426"/>
                <a:gd name="T22" fmla="*/ 38 w 454"/>
                <a:gd name="T23" fmla="*/ 123 h 426"/>
                <a:gd name="T24" fmla="*/ 416 w 454"/>
                <a:gd name="T25" fmla="*/ 123 h 426"/>
                <a:gd name="T26" fmla="*/ 416 w 454"/>
                <a:gd name="T27" fmla="*/ 407 h 426"/>
                <a:gd name="T28" fmla="*/ 435 w 454"/>
                <a:gd name="T29" fmla="*/ 104 h 426"/>
                <a:gd name="T30" fmla="*/ 19 w 454"/>
                <a:gd name="T31" fmla="*/ 104 h 426"/>
                <a:gd name="T32" fmla="*/ 19 w 454"/>
                <a:gd name="T33" fmla="*/ 104 h 426"/>
                <a:gd name="T34" fmla="*/ 19 w 454"/>
                <a:gd name="T35" fmla="*/ 19 h 426"/>
                <a:gd name="T36" fmla="*/ 435 w 454"/>
                <a:gd name="T37" fmla="*/ 19 h 426"/>
                <a:gd name="T38" fmla="*/ 435 w 454"/>
                <a:gd name="T39" fmla="*/ 10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4" h="426">
                  <a:moveTo>
                    <a:pt x="454" y="0"/>
                  </a:moveTo>
                  <a:lnTo>
                    <a:pt x="0" y="0"/>
                  </a:lnTo>
                  <a:lnTo>
                    <a:pt x="0" y="123"/>
                  </a:lnTo>
                  <a:lnTo>
                    <a:pt x="19" y="123"/>
                  </a:lnTo>
                  <a:lnTo>
                    <a:pt x="19" y="426"/>
                  </a:lnTo>
                  <a:lnTo>
                    <a:pt x="435" y="426"/>
                  </a:lnTo>
                  <a:lnTo>
                    <a:pt x="435" y="123"/>
                  </a:lnTo>
                  <a:lnTo>
                    <a:pt x="454" y="123"/>
                  </a:lnTo>
                  <a:lnTo>
                    <a:pt x="454" y="0"/>
                  </a:lnTo>
                  <a:close/>
                  <a:moveTo>
                    <a:pt x="416" y="407"/>
                  </a:moveTo>
                  <a:lnTo>
                    <a:pt x="38" y="407"/>
                  </a:lnTo>
                  <a:lnTo>
                    <a:pt x="38" y="123"/>
                  </a:lnTo>
                  <a:lnTo>
                    <a:pt x="416" y="123"/>
                  </a:lnTo>
                  <a:lnTo>
                    <a:pt x="416" y="407"/>
                  </a:lnTo>
                  <a:close/>
                  <a:moveTo>
                    <a:pt x="435" y="104"/>
                  </a:moveTo>
                  <a:lnTo>
                    <a:pt x="19" y="104"/>
                  </a:lnTo>
                  <a:lnTo>
                    <a:pt x="19" y="104"/>
                  </a:lnTo>
                  <a:lnTo>
                    <a:pt x="19" y="19"/>
                  </a:lnTo>
                  <a:lnTo>
                    <a:pt x="435" y="19"/>
                  </a:lnTo>
                  <a:lnTo>
                    <a:pt x="43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44" name="Freeform 34"/>
            <p:cNvSpPr>
              <a:spLocks noEditPoints="1"/>
            </p:cNvSpPr>
            <p:nvPr/>
          </p:nvSpPr>
          <p:spPr bwMode="auto">
            <a:xfrm>
              <a:off x="9350375" y="1354138"/>
              <a:ext cx="330200" cy="120650"/>
            </a:xfrm>
            <a:custGeom>
              <a:avLst/>
              <a:gdLst>
                <a:gd name="T0" fmla="*/ 15 w 88"/>
                <a:gd name="T1" fmla="*/ 32 h 32"/>
                <a:gd name="T2" fmla="*/ 73 w 88"/>
                <a:gd name="T3" fmla="*/ 32 h 32"/>
                <a:gd name="T4" fmla="*/ 88 w 88"/>
                <a:gd name="T5" fmla="*/ 17 h 32"/>
                <a:gd name="T6" fmla="*/ 88 w 88"/>
                <a:gd name="T7" fmla="*/ 14 h 32"/>
                <a:gd name="T8" fmla="*/ 73 w 88"/>
                <a:gd name="T9" fmla="*/ 0 h 32"/>
                <a:gd name="T10" fmla="*/ 15 w 88"/>
                <a:gd name="T11" fmla="*/ 0 h 32"/>
                <a:gd name="T12" fmla="*/ 0 w 88"/>
                <a:gd name="T13" fmla="*/ 14 h 32"/>
                <a:gd name="T14" fmla="*/ 0 w 88"/>
                <a:gd name="T15" fmla="*/ 17 h 32"/>
                <a:gd name="T16" fmla="*/ 15 w 88"/>
                <a:gd name="T17" fmla="*/ 32 h 32"/>
                <a:gd name="T18" fmla="*/ 8 w 88"/>
                <a:gd name="T19" fmla="*/ 14 h 32"/>
                <a:gd name="T20" fmla="*/ 15 w 88"/>
                <a:gd name="T21" fmla="*/ 8 h 32"/>
                <a:gd name="T22" fmla="*/ 73 w 88"/>
                <a:gd name="T23" fmla="*/ 8 h 32"/>
                <a:gd name="T24" fmla="*/ 80 w 88"/>
                <a:gd name="T25" fmla="*/ 14 h 32"/>
                <a:gd name="T26" fmla="*/ 80 w 88"/>
                <a:gd name="T27" fmla="*/ 17 h 32"/>
                <a:gd name="T28" fmla="*/ 73 w 88"/>
                <a:gd name="T29" fmla="*/ 24 h 32"/>
                <a:gd name="T30" fmla="*/ 15 w 88"/>
                <a:gd name="T31" fmla="*/ 24 h 32"/>
                <a:gd name="T32" fmla="*/ 8 w 88"/>
                <a:gd name="T33" fmla="*/ 17 h 32"/>
                <a:gd name="T34" fmla="*/ 8 w 88"/>
                <a:gd name="T35"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32">
                  <a:moveTo>
                    <a:pt x="15" y="32"/>
                  </a:moveTo>
                  <a:cubicBezTo>
                    <a:pt x="73" y="32"/>
                    <a:pt x="73" y="32"/>
                    <a:pt x="73" y="32"/>
                  </a:cubicBezTo>
                  <a:cubicBezTo>
                    <a:pt x="81" y="32"/>
                    <a:pt x="88" y="25"/>
                    <a:pt x="88" y="17"/>
                  </a:cubicBezTo>
                  <a:cubicBezTo>
                    <a:pt x="88" y="14"/>
                    <a:pt x="88" y="14"/>
                    <a:pt x="88" y="14"/>
                  </a:cubicBezTo>
                  <a:cubicBezTo>
                    <a:pt x="88" y="6"/>
                    <a:pt x="81" y="0"/>
                    <a:pt x="73" y="0"/>
                  </a:cubicBezTo>
                  <a:cubicBezTo>
                    <a:pt x="15" y="0"/>
                    <a:pt x="15" y="0"/>
                    <a:pt x="15" y="0"/>
                  </a:cubicBezTo>
                  <a:cubicBezTo>
                    <a:pt x="6" y="0"/>
                    <a:pt x="0" y="6"/>
                    <a:pt x="0" y="14"/>
                  </a:cubicBezTo>
                  <a:cubicBezTo>
                    <a:pt x="0" y="17"/>
                    <a:pt x="0" y="17"/>
                    <a:pt x="0" y="17"/>
                  </a:cubicBezTo>
                  <a:cubicBezTo>
                    <a:pt x="0" y="25"/>
                    <a:pt x="6" y="32"/>
                    <a:pt x="15" y="32"/>
                  </a:cubicBezTo>
                  <a:close/>
                  <a:moveTo>
                    <a:pt x="8" y="14"/>
                  </a:moveTo>
                  <a:cubicBezTo>
                    <a:pt x="8" y="11"/>
                    <a:pt x="11" y="8"/>
                    <a:pt x="15" y="8"/>
                  </a:cubicBezTo>
                  <a:cubicBezTo>
                    <a:pt x="73" y="8"/>
                    <a:pt x="73" y="8"/>
                    <a:pt x="73" y="8"/>
                  </a:cubicBezTo>
                  <a:cubicBezTo>
                    <a:pt x="76" y="8"/>
                    <a:pt x="80" y="11"/>
                    <a:pt x="80" y="14"/>
                  </a:cubicBezTo>
                  <a:cubicBezTo>
                    <a:pt x="80" y="17"/>
                    <a:pt x="80" y="17"/>
                    <a:pt x="80" y="17"/>
                  </a:cubicBezTo>
                  <a:cubicBezTo>
                    <a:pt x="80" y="21"/>
                    <a:pt x="76" y="24"/>
                    <a:pt x="73" y="24"/>
                  </a:cubicBezTo>
                  <a:cubicBezTo>
                    <a:pt x="15" y="24"/>
                    <a:pt x="15" y="24"/>
                    <a:pt x="15" y="24"/>
                  </a:cubicBezTo>
                  <a:cubicBezTo>
                    <a:pt x="11" y="24"/>
                    <a:pt x="8" y="21"/>
                    <a:pt x="8" y="17"/>
                  </a:cubicBezTo>
                  <a:lnTo>
                    <a:pt x="8"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245" name="Freeform 35"/>
          <p:cNvSpPr>
            <a:spLocks noEditPoints="1"/>
          </p:cNvSpPr>
          <p:nvPr/>
        </p:nvSpPr>
        <p:spPr bwMode="auto">
          <a:xfrm>
            <a:off x="2077192" y="1209800"/>
            <a:ext cx="481255" cy="662278"/>
          </a:xfrm>
          <a:custGeom>
            <a:avLst/>
            <a:gdLst>
              <a:gd name="T0" fmla="*/ 346204 w 331"/>
              <a:gd name="T1" fmla="*/ 168395 h 455"/>
              <a:gd name="T2" fmla="*/ 177809 w 331"/>
              <a:gd name="T3" fmla="*/ 0 h 455"/>
              <a:gd name="T4" fmla="*/ 165257 w 331"/>
              <a:gd name="T5" fmla="*/ 0 h 455"/>
              <a:gd name="T6" fmla="*/ 157936 w 331"/>
              <a:gd name="T7" fmla="*/ 0 h 455"/>
              <a:gd name="T8" fmla="*/ 0 w 331"/>
              <a:gd name="T9" fmla="*/ 0 h 455"/>
              <a:gd name="T10" fmla="*/ 0 w 331"/>
              <a:gd name="T11" fmla="*/ 475899 h 455"/>
              <a:gd name="T12" fmla="*/ 346204 w 331"/>
              <a:gd name="T13" fmla="*/ 475899 h 455"/>
              <a:gd name="T14" fmla="*/ 346204 w 331"/>
              <a:gd name="T15" fmla="*/ 168395 h 455"/>
              <a:gd name="T16" fmla="*/ 346204 w 331"/>
              <a:gd name="T17" fmla="*/ 168395 h 455"/>
              <a:gd name="T18" fmla="*/ 177809 w 331"/>
              <a:gd name="T19" fmla="*/ 30332 h 455"/>
              <a:gd name="T20" fmla="*/ 308550 w 331"/>
              <a:gd name="T21" fmla="*/ 158982 h 455"/>
              <a:gd name="T22" fmla="*/ 177809 w 331"/>
              <a:gd name="T23" fmla="*/ 158982 h 455"/>
              <a:gd name="T24" fmla="*/ 177809 w 331"/>
              <a:gd name="T25" fmla="*/ 30332 h 455"/>
              <a:gd name="T26" fmla="*/ 19873 w 331"/>
              <a:gd name="T27" fmla="*/ 456026 h 455"/>
              <a:gd name="T28" fmla="*/ 19873 w 331"/>
              <a:gd name="T29" fmla="*/ 19873 h 455"/>
              <a:gd name="T30" fmla="*/ 157936 w 331"/>
              <a:gd name="T31" fmla="*/ 19873 h 455"/>
              <a:gd name="T32" fmla="*/ 157936 w 331"/>
              <a:gd name="T33" fmla="*/ 178854 h 455"/>
              <a:gd name="T34" fmla="*/ 326331 w 331"/>
              <a:gd name="T35" fmla="*/ 178854 h 455"/>
              <a:gd name="T36" fmla="*/ 326331 w 331"/>
              <a:gd name="T37" fmla="*/ 456026 h 455"/>
              <a:gd name="T38" fmla="*/ 19873 w 331"/>
              <a:gd name="T39" fmla="*/ 456026 h 45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31" h="455">
                <a:moveTo>
                  <a:pt x="331" y="161"/>
                </a:moveTo>
                <a:lnTo>
                  <a:pt x="170" y="0"/>
                </a:lnTo>
                <a:lnTo>
                  <a:pt x="158" y="0"/>
                </a:lnTo>
                <a:lnTo>
                  <a:pt x="151" y="0"/>
                </a:lnTo>
                <a:lnTo>
                  <a:pt x="0" y="0"/>
                </a:lnTo>
                <a:lnTo>
                  <a:pt x="0" y="455"/>
                </a:lnTo>
                <a:lnTo>
                  <a:pt x="331" y="455"/>
                </a:lnTo>
                <a:lnTo>
                  <a:pt x="331" y="161"/>
                </a:lnTo>
                <a:close/>
                <a:moveTo>
                  <a:pt x="170" y="29"/>
                </a:moveTo>
                <a:lnTo>
                  <a:pt x="295" y="152"/>
                </a:lnTo>
                <a:lnTo>
                  <a:pt x="170" y="152"/>
                </a:lnTo>
                <a:lnTo>
                  <a:pt x="170" y="29"/>
                </a:lnTo>
                <a:close/>
                <a:moveTo>
                  <a:pt x="19" y="436"/>
                </a:moveTo>
                <a:lnTo>
                  <a:pt x="19" y="19"/>
                </a:lnTo>
                <a:lnTo>
                  <a:pt x="151" y="19"/>
                </a:lnTo>
                <a:lnTo>
                  <a:pt x="151" y="171"/>
                </a:lnTo>
                <a:lnTo>
                  <a:pt x="312" y="171"/>
                </a:lnTo>
                <a:lnTo>
                  <a:pt x="312" y="436"/>
                </a:lnTo>
                <a:lnTo>
                  <a:pt x="19" y="43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 name="Freeform 36"/>
          <p:cNvSpPr>
            <a:spLocks noEditPoints="1"/>
          </p:cNvSpPr>
          <p:nvPr/>
        </p:nvSpPr>
        <p:spPr bwMode="auto">
          <a:xfrm>
            <a:off x="1905000" y="5009066"/>
            <a:ext cx="825640" cy="523200"/>
          </a:xfrm>
          <a:custGeom>
            <a:avLst/>
            <a:gdLst>
              <a:gd name="T0" fmla="*/ 334175 w 240"/>
              <a:gd name="T1" fmla="*/ 19818 h 152"/>
              <a:gd name="T2" fmla="*/ 467845 w 240"/>
              <a:gd name="T3" fmla="*/ 153587 h 152"/>
              <a:gd name="T4" fmla="*/ 467845 w 240"/>
              <a:gd name="T5" fmla="*/ 153587 h 152"/>
              <a:gd name="T6" fmla="*/ 467845 w 240"/>
              <a:gd name="T7" fmla="*/ 156064 h 152"/>
              <a:gd name="T8" fmla="*/ 465370 w 240"/>
              <a:gd name="T9" fmla="*/ 178359 h 152"/>
              <a:gd name="T10" fmla="*/ 487648 w 240"/>
              <a:gd name="T11" fmla="*/ 178359 h 152"/>
              <a:gd name="T12" fmla="*/ 574286 w 240"/>
              <a:gd name="T13" fmla="*/ 267538 h 152"/>
              <a:gd name="T14" fmla="*/ 487648 w 240"/>
              <a:gd name="T15" fmla="*/ 356717 h 152"/>
              <a:gd name="T16" fmla="*/ 482697 w 240"/>
              <a:gd name="T17" fmla="*/ 356717 h 152"/>
              <a:gd name="T18" fmla="*/ 118818 w 240"/>
              <a:gd name="T19" fmla="*/ 356717 h 152"/>
              <a:gd name="T20" fmla="*/ 19803 w 240"/>
              <a:gd name="T21" fmla="*/ 257629 h 152"/>
              <a:gd name="T22" fmla="*/ 86638 w 240"/>
              <a:gd name="T23" fmla="*/ 163495 h 152"/>
              <a:gd name="T24" fmla="*/ 99015 w 240"/>
              <a:gd name="T25" fmla="*/ 158541 h 152"/>
              <a:gd name="T26" fmla="*/ 101490 w 240"/>
              <a:gd name="T27" fmla="*/ 148632 h 152"/>
              <a:gd name="T28" fmla="*/ 158424 w 240"/>
              <a:gd name="T29" fmla="*/ 99088 h 152"/>
              <a:gd name="T30" fmla="*/ 185653 w 240"/>
              <a:gd name="T31" fmla="*/ 104043 h 152"/>
              <a:gd name="T32" fmla="*/ 202980 w 240"/>
              <a:gd name="T33" fmla="*/ 113951 h 152"/>
              <a:gd name="T34" fmla="*/ 212882 w 240"/>
              <a:gd name="T35" fmla="*/ 94134 h 152"/>
              <a:gd name="T36" fmla="*/ 334175 w 240"/>
              <a:gd name="T37" fmla="*/ 19818 h 152"/>
              <a:gd name="T38" fmla="*/ 334175 w 240"/>
              <a:gd name="T39" fmla="*/ 0 h 152"/>
              <a:gd name="T40" fmla="*/ 195554 w 240"/>
              <a:gd name="T41" fmla="*/ 86702 h 152"/>
              <a:gd name="T42" fmla="*/ 158424 w 240"/>
              <a:gd name="T43" fmla="*/ 79271 h 152"/>
              <a:gd name="T44" fmla="*/ 81687 w 240"/>
              <a:gd name="T45" fmla="*/ 143678 h 152"/>
              <a:gd name="T46" fmla="*/ 0 w 240"/>
              <a:gd name="T47" fmla="*/ 257629 h 152"/>
              <a:gd name="T48" fmla="*/ 118818 w 240"/>
              <a:gd name="T49" fmla="*/ 376535 h 152"/>
              <a:gd name="T50" fmla="*/ 487648 w 240"/>
              <a:gd name="T51" fmla="*/ 376535 h 152"/>
              <a:gd name="T52" fmla="*/ 487648 w 240"/>
              <a:gd name="T53" fmla="*/ 376535 h 152"/>
              <a:gd name="T54" fmla="*/ 594089 w 240"/>
              <a:gd name="T55" fmla="*/ 267538 h 152"/>
              <a:gd name="T56" fmla="*/ 487648 w 240"/>
              <a:gd name="T57" fmla="*/ 158541 h 152"/>
              <a:gd name="T58" fmla="*/ 487648 w 240"/>
              <a:gd name="T59" fmla="*/ 153587 h 152"/>
              <a:gd name="T60" fmla="*/ 334175 w 240"/>
              <a:gd name="T61" fmla="*/ 0 h 15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40" h="152">
                <a:moveTo>
                  <a:pt x="135" y="8"/>
                </a:moveTo>
                <a:cubicBezTo>
                  <a:pt x="164" y="8"/>
                  <a:pt x="189" y="32"/>
                  <a:pt x="189" y="62"/>
                </a:cubicBezTo>
                <a:cubicBezTo>
                  <a:pt x="189" y="62"/>
                  <a:pt x="189" y="62"/>
                  <a:pt x="189" y="62"/>
                </a:cubicBezTo>
                <a:cubicBezTo>
                  <a:pt x="189" y="63"/>
                  <a:pt x="189" y="63"/>
                  <a:pt x="189" y="63"/>
                </a:cubicBezTo>
                <a:cubicBezTo>
                  <a:pt x="188" y="72"/>
                  <a:pt x="188" y="72"/>
                  <a:pt x="188" y="72"/>
                </a:cubicBezTo>
                <a:cubicBezTo>
                  <a:pt x="197" y="72"/>
                  <a:pt x="197" y="72"/>
                  <a:pt x="197" y="72"/>
                </a:cubicBezTo>
                <a:cubicBezTo>
                  <a:pt x="216" y="72"/>
                  <a:pt x="232" y="88"/>
                  <a:pt x="232" y="108"/>
                </a:cubicBezTo>
                <a:cubicBezTo>
                  <a:pt x="232" y="127"/>
                  <a:pt x="216" y="143"/>
                  <a:pt x="197" y="144"/>
                </a:cubicBezTo>
                <a:cubicBezTo>
                  <a:pt x="195" y="144"/>
                  <a:pt x="195" y="144"/>
                  <a:pt x="195" y="144"/>
                </a:cubicBezTo>
                <a:cubicBezTo>
                  <a:pt x="48" y="144"/>
                  <a:pt x="48" y="144"/>
                  <a:pt x="48" y="144"/>
                </a:cubicBezTo>
                <a:cubicBezTo>
                  <a:pt x="26" y="144"/>
                  <a:pt x="8" y="126"/>
                  <a:pt x="8" y="104"/>
                </a:cubicBezTo>
                <a:cubicBezTo>
                  <a:pt x="8" y="86"/>
                  <a:pt x="19" y="71"/>
                  <a:pt x="35" y="66"/>
                </a:cubicBezTo>
                <a:cubicBezTo>
                  <a:pt x="40" y="64"/>
                  <a:pt x="40" y="64"/>
                  <a:pt x="40" y="64"/>
                </a:cubicBezTo>
                <a:cubicBezTo>
                  <a:pt x="41" y="60"/>
                  <a:pt x="41" y="60"/>
                  <a:pt x="41" y="60"/>
                </a:cubicBezTo>
                <a:cubicBezTo>
                  <a:pt x="43" y="48"/>
                  <a:pt x="53" y="40"/>
                  <a:pt x="64" y="40"/>
                </a:cubicBezTo>
                <a:cubicBezTo>
                  <a:pt x="68" y="40"/>
                  <a:pt x="72" y="40"/>
                  <a:pt x="75" y="42"/>
                </a:cubicBezTo>
                <a:cubicBezTo>
                  <a:pt x="82" y="46"/>
                  <a:pt x="82" y="46"/>
                  <a:pt x="82" y="46"/>
                </a:cubicBezTo>
                <a:cubicBezTo>
                  <a:pt x="86" y="38"/>
                  <a:pt x="86" y="38"/>
                  <a:pt x="86" y="38"/>
                </a:cubicBezTo>
                <a:cubicBezTo>
                  <a:pt x="95" y="20"/>
                  <a:pt x="114" y="8"/>
                  <a:pt x="135" y="8"/>
                </a:cubicBezTo>
                <a:moveTo>
                  <a:pt x="135" y="0"/>
                </a:moveTo>
                <a:cubicBezTo>
                  <a:pt x="110" y="0"/>
                  <a:pt x="89" y="14"/>
                  <a:pt x="79" y="35"/>
                </a:cubicBezTo>
                <a:cubicBezTo>
                  <a:pt x="74" y="33"/>
                  <a:pt x="70" y="32"/>
                  <a:pt x="64" y="32"/>
                </a:cubicBezTo>
                <a:cubicBezTo>
                  <a:pt x="49" y="32"/>
                  <a:pt x="35" y="43"/>
                  <a:pt x="33" y="58"/>
                </a:cubicBezTo>
                <a:cubicBezTo>
                  <a:pt x="14" y="65"/>
                  <a:pt x="0" y="82"/>
                  <a:pt x="0" y="104"/>
                </a:cubicBezTo>
                <a:cubicBezTo>
                  <a:pt x="0" y="130"/>
                  <a:pt x="22" y="152"/>
                  <a:pt x="48" y="152"/>
                </a:cubicBezTo>
                <a:cubicBezTo>
                  <a:pt x="197" y="152"/>
                  <a:pt x="197" y="152"/>
                  <a:pt x="197" y="152"/>
                </a:cubicBezTo>
                <a:cubicBezTo>
                  <a:pt x="197" y="152"/>
                  <a:pt x="197" y="152"/>
                  <a:pt x="197" y="152"/>
                </a:cubicBezTo>
                <a:cubicBezTo>
                  <a:pt x="221" y="151"/>
                  <a:pt x="240" y="132"/>
                  <a:pt x="240" y="108"/>
                </a:cubicBezTo>
                <a:cubicBezTo>
                  <a:pt x="240" y="83"/>
                  <a:pt x="221" y="64"/>
                  <a:pt x="197" y="64"/>
                </a:cubicBezTo>
                <a:cubicBezTo>
                  <a:pt x="197" y="63"/>
                  <a:pt x="197" y="62"/>
                  <a:pt x="197" y="62"/>
                </a:cubicBezTo>
                <a:cubicBezTo>
                  <a:pt x="197" y="27"/>
                  <a:pt x="169" y="0"/>
                  <a:pt x="135"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 name="Freeform 37"/>
          <p:cNvSpPr>
            <a:spLocks noEditPoints="1"/>
          </p:cNvSpPr>
          <p:nvPr/>
        </p:nvSpPr>
        <p:spPr bwMode="auto">
          <a:xfrm>
            <a:off x="5675568" y="4967123"/>
            <a:ext cx="741751" cy="604880"/>
          </a:xfrm>
          <a:custGeom>
            <a:avLst/>
            <a:gdLst>
              <a:gd name="T0" fmla="*/ 465440 w 511"/>
              <a:gd name="T1" fmla="*/ 79491 h 417"/>
              <a:gd name="T2" fmla="*/ 465440 w 511"/>
              <a:gd name="T3" fmla="*/ 0 h 417"/>
              <a:gd name="T4" fmla="*/ 0 w 511"/>
              <a:gd name="T5" fmla="*/ 0 h 417"/>
              <a:gd name="T6" fmla="*/ 0 w 511"/>
              <a:gd name="T7" fmla="*/ 356663 h 417"/>
              <a:gd name="T8" fmla="*/ 69032 w 511"/>
              <a:gd name="T9" fmla="*/ 356663 h 417"/>
              <a:gd name="T10" fmla="*/ 69032 w 511"/>
              <a:gd name="T11" fmla="*/ 436154 h 417"/>
              <a:gd name="T12" fmla="*/ 534472 w 511"/>
              <a:gd name="T13" fmla="*/ 436154 h 417"/>
              <a:gd name="T14" fmla="*/ 534472 w 511"/>
              <a:gd name="T15" fmla="*/ 79491 h 417"/>
              <a:gd name="T16" fmla="*/ 465440 w 511"/>
              <a:gd name="T17" fmla="*/ 79491 h 417"/>
              <a:gd name="T18" fmla="*/ 19873 w 511"/>
              <a:gd name="T19" fmla="*/ 336790 h 417"/>
              <a:gd name="T20" fmla="*/ 19873 w 511"/>
              <a:gd name="T21" fmla="*/ 19873 h 417"/>
              <a:gd name="T22" fmla="*/ 445568 w 511"/>
              <a:gd name="T23" fmla="*/ 19873 h 417"/>
              <a:gd name="T24" fmla="*/ 445568 w 511"/>
              <a:gd name="T25" fmla="*/ 79491 h 417"/>
              <a:gd name="T26" fmla="*/ 69032 w 511"/>
              <a:gd name="T27" fmla="*/ 79491 h 417"/>
              <a:gd name="T28" fmla="*/ 69032 w 511"/>
              <a:gd name="T29" fmla="*/ 336790 h 417"/>
              <a:gd name="T30" fmla="*/ 19873 w 511"/>
              <a:gd name="T31" fmla="*/ 336790 h 417"/>
              <a:gd name="T32" fmla="*/ 514599 w 511"/>
              <a:gd name="T33" fmla="*/ 416281 h 417"/>
              <a:gd name="T34" fmla="*/ 88904 w 511"/>
              <a:gd name="T35" fmla="*/ 416281 h 417"/>
              <a:gd name="T36" fmla="*/ 88904 w 511"/>
              <a:gd name="T37" fmla="*/ 99364 h 417"/>
              <a:gd name="T38" fmla="*/ 514599 w 511"/>
              <a:gd name="T39" fmla="*/ 99364 h 417"/>
              <a:gd name="T40" fmla="*/ 514599 w 511"/>
              <a:gd name="T41" fmla="*/ 416281 h 4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11" h="417">
                <a:moveTo>
                  <a:pt x="445" y="76"/>
                </a:moveTo>
                <a:lnTo>
                  <a:pt x="445" y="0"/>
                </a:lnTo>
                <a:lnTo>
                  <a:pt x="0" y="0"/>
                </a:lnTo>
                <a:lnTo>
                  <a:pt x="0" y="341"/>
                </a:lnTo>
                <a:lnTo>
                  <a:pt x="66" y="341"/>
                </a:lnTo>
                <a:lnTo>
                  <a:pt x="66" y="417"/>
                </a:lnTo>
                <a:lnTo>
                  <a:pt x="511" y="417"/>
                </a:lnTo>
                <a:lnTo>
                  <a:pt x="511" y="76"/>
                </a:lnTo>
                <a:lnTo>
                  <a:pt x="445" y="76"/>
                </a:lnTo>
                <a:close/>
                <a:moveTo>
                  <a:pt x="19" y="322"/>
                </a:moveTo>
                <a:lnTo>
                  <a:pt x="19" y="19"/>
                </a:lnTo>
                <a:lnTo>
                  <a:pt x="426" y="19"/>
                </a:lnTo>
                <a:lnTo>
                  <a:pt x="426" y="76"/>
                </a:lnTo>
                <a:lnTo>
                  <a:pt x="66" y="76"/>
                </a:lnTo>
                <a:lnTo>
                  <a:pt x="66" y="322"/>
                </a:lnTo>
                <a:lnTo>
                  <a:pt x="19" y="322"/>
                </a:lnTo>
                <a:close/>
                <a:moveTo>
                  <a:pt x="492" y="398"/>
                </a:moveTo>
                <a:lnTo>
                  <a:pt x="85" y="398"/>
                </a:lnTo>
                <a:lnTo>
                  <a:pt x="85" y="95"/>
                </a:lnTo>
                <a:lnTo>
                  <a:pt x="492" y="95"/>
                </a:lnTo>
                <a:lnTo>
                  <a:pt x="492" y="39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48" name="组合 247"/>
          <p:cNvGrpSpPr/>
          <p:nvPr/>
        </p:nvGrpSpPr>
        <p:grpSpPr>
          <a:xfrm>
            <a:off x="3149849" y="4994123"/>
            <a:ext cx="826146" cy="523613"/>
            <a:chOff x="2311400" y="5180013"/>
            <a:chExt cx="901700" cy="571500"/>
          </a:xfrm>
          <a:solidFill>
            <a:schemeClr val="bg1"/>
          </a:solidFill>
        </p:grpSpPr>
        <p:sp>
          <p:nvSpPr>
            <p:cNvPr id="249" name="Freeform 38"/>
            <p:cNvSpPr>
              <a:spLocks noEditPoints="1"/>
            </p:cNvSpPr>
            <p:nvPr/>
          </p:nvSpPr>
          <p:spPr bwMode="auto">
            <a:xfrm>
              <a:off x="2311400" y="5180013"/>
              <a:ext cx="901700" cy="571500"/>
            </a:xfrm>
            <a:custGeom>
              <a:avLst/>
              <a:gdLst>
                <a:gd name="T0" fmla="*/ 196 w 240"/>
                <a:gd name="T1" fmla="*/ 64 h 152"/>
                <a:gd name="T2" fmla="*/ 196 w 240"/>
                <a:gd name="T3" fmla="*/ 62 h 152"/>
                <a:gd name="T4" fmla="*/ 134 w 240"/>
                <a:gd name="T5" fmla="*/ 0 h 152"/>
                <a:gd name="T6" fmla="*/ 78 w 240"/>
                <a:gd name="T7" fmla="*/ 35 h 152"/>
                <a:gd name="T8" fmla="*/ 64 w 240"/>
                <a:gd name="T9" fmla="*/ 32 h 152"/>
                <a:gd name="T10" fmla="*/ 32 w 240"/>
                <a:gd name="T11" fmla="*/ 58 h 152"/>
                <a:gd name="T12" fmla="*/ 0 w 240"/>
                <a:gd name="T13" fmla="*/ 104 h 152"/>
                <a:gd name="T14" fmla="*/ 48 w 240"/>
                <a:gd name="T15" fmla="*/ 152 h 152"/>
                <a:gd name="T16" fmla="*/ 196 w 240"/>
                <a:gd name="T17" fmla="*/ 152 h 152"/>
                <a:gd name="T18" fmla="*/ 196 w 240"/>
                <a:gd name="T19" fmla="*/ 152 h 152"/>
                <a:gd name="T20" fmla="*/ 240 w 240"/>
                <a:gd name="T21" fmla="*/ 108 h 152"/>
                <a:gd name="T22" fmla="*/ 196 w 240"/>
                <a:gd name="T23" fmla="*/ 64 h 152"/>
                <a:gd name="T24" fmla="*/ 196 w 240"/>
                <a:gd name="T25" fmla="*/ 144 h 152"/>
                <a:gd name="T26" fmla="*/ 194 w 240"/>
                <a:gd name="T27" fmla="*/ 144 h 152"/>
                <a:gd name="T28" fmla="*/ 48 w 240"/>
                <a:gd name="T29" fmla="*/ 144 h 152"/>
                <a:gd name="T30" fmla="*/ 8 w 240"/>
                <a:gd name="T31" fmla="*/ 104 h 152"/>
                <a:gd name="T32" fmla="*/ 35 w 240"/>
                <a:gd name="T33" fmla="*/ 66 h 152"/>
                <a:gd name="T34" fmla="*/ 39 w 240"/>
                <a:gd name="T35" fmla="*/ 64 h 152"/>
                <a:gd name="T36" fmla="*/ 40 w 240"/>
                <a:gd name="T37" fmla="*/ 60 h 152"/>
                <a:gd name="T38" fmla="*/ 64 w 240"/>
                <a:gd name="T39" fmla="*/ 40 h 152"/>
                <a:gd name="T40" fmla="*/ 74 w 240"/>
                <a:gd name="T41" fmla="*/ 42 h 152"/>
                <a:gd name="T42" fmla="*/ 82 w 240"/>
                <a:gd name="T43" fmla="*/ 46 h 152"/>
                <a:gd name="T44" fmla="*/ 85 w 240"/>
                <a:gd name="T45" fmla="*/ 38 h 152"/>
                <a:gd name="T46" fmla="*/ 134 w 240"/>
                <a:gd name="T47" fmla="*/ 8 h 152"/>
                <a:gd name="T48" fmla="*/ 188 w 240"/>
                <a:gd name="T49" fmla="*/ 62 h 152"/>
                <a:gd name="T50" fmla="*/ 188 w 240"/>
                <a:gd name="T51" fmla="*/ 62 h 152"/>
                <a:gd name="T52" fmla="*/ 188 w 240"/>
                <a:gd name="T53" fmla="*/ 63 h 152"/>
                <a:gd name="T54" fmla="*/ 188 w 240"/>
                <a:gd name="T55" fmla="*/ 72 h 152"/>
                <a:gd name="T56" fmla="*/ 196 w 240"/>
                <a:gd name="T57" fmla="*/ 72 h 152"/>
                <a:gd name="T58" fmla="*/ 232 w 240"/>
                <a:gd name="T59" fmla="*/ 108 h 152"/>
                <a:gd name="T60" fmla="*/ 196 w 240"/>
                <a:gd name="T61" fmla="*/ 1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152">
                  <a:moveTo>
                    <a:pt x="196" y="64"/>
                  </a:moveTo>
                  <a:cubicBezTo>
                    <a:pt x="196" y="63"/>
                    <a:pt x="196" y="62"/>
                    <a:pt x="196" y="62"/>
                  </a:cubicBezTo>
                  <a:cubicBezTo>
                    <a:pt x="196" y="27"/>
                    <a:pt x="168" y="0"/>
                    <a:pt x="134" y="0"/>
                  </a:cubicBezTo>
                  <a:cubicBezTo>
                    <a:pt x="109" y="0"/>
                    <a:pt x="88" y="14"/>
                    <a:pt x="78" y="35"/>
                  </a:cubicBezTo>
                  <a:cubicBezTo>
                    <a:pt x="74" y="33"/>
                    <a:pt x="69" y="32"/>
                    <a:pt x="64" y="32"/>
                  </a:cubicBezTo>
                  <a:cubicBezTo>
                    <a:pt x="48" y="32"/>
                    <a:pt x="35" y="43"/>
                    <a:pt x="32" y="58"/>
                  </a:cubicBezTo>
                  <a:cubicBezTo>
                    <a:pt x="13" y="65"/>
                    <a:pt x="0" y="82"/>
                    <a:pt x="0" y="104"/>
                  </a:cubicBezTo>
                  <a:cubicBezTo>
                    <a:pt x="0" y="130"/>
                    <a:pt x="21" y="152"/>
                    <a:pt x="48" y="152"/>
                  </a:cubicBezTo>
                  <a:cubicBezTo>
                    <a:pt x="196" y="152"/>
                    <a:pt x="196" y="152"/>
                    <a:pt x="196" y="152"/>
                  </a:cubicBezTo>
                  <a:cubicBezTo>
                    <a:pt x="196" y="152"/>
                    <a:pt x="196" y="152"/>
                    <a:pt x="196" y="152"/>
                  </a:cubicBezTo>
                  <a:cubicBezTo>
                    <a:pt x="220" y="151"/>
                    <a:pt x="240" y="132"/>
                    <a:pt x="240" y="108"/>
                  </a:cubicBezTo>
                  <a:cubicBezTo>
                    <a:pt x="240" y="83"/>
                    <a:pt x="220" y="64"/>
                    <a:pt x="196" y="64"/>
                  </a:cubicBezTo>
                  <a:close/>
                  <a:moveTo>
                    <a:pt x="196" y="144"/>
                  </a:moveTo>
                  <a:cubicBezTo>
                    <a:pt x="194" y="144"/>
                    <a:pt x="194" y="144"/>
                    <a:pt x="194" y="144"/>
                  </a:cubicBezTo>
                  <a:cubicBezTo>
                    <a:pt x="48" y="144"/>
                    <a:pt x="48" y="144"/>
                    <a:pt x="48" y="144"/>
                  </a:cubicBezTo>
                  <a:cubicBezTo>
                    <a:pt x="26" y="144"/>
                    <a:pt x="8" y="126"/>
                    <a:pt x="8" y="104"/>
                  </a:cubicBezTo>
                  <a:cubicBezTo>
                    <a:pt x="8" y="86"/>
                    <a:pt x="18" y="71"/>
                    <a:pt x="35" y="66"/>
                  </a:cubicBezTo>
                  <a:cubicBezTo>
                    <a:pt x="39" y="64"/>
                    <a:pt x="39" y="64"/>
                    <a:pt x="39" y="64"/>
                  </a:cubicBezTo>
                  <a:cubicBezTo>
                    <a:pt x="40" y="60"/>
                    <a:pt x="40" y="60"/>
                    <a:pt x="40" y="60"/>
                  </a:cubicBezTo>
                  <a:cubicBezTo>
                    <a:pt x="42" y="48"/>
                    <a:pt x="52" y="40"/>
                    <a:pt x="64" y="40"/>
                  </a:cubicBezTo>
                  <a:cubicBezTo>
                    <a:pt x="67" y="40"/>
                    <a:pt x="71" y="40"/>
                    <a:pt x="74" y="42"/>
                  </a:cubicBezTo>
                  <a:cubicBezTo>
                    <a:pt x="82" y="46"/>
                    <a:pt x="82" y="46"/>
                    <a:pt x="82" y="46"/>
                  </a:cubicBezTo>
                  <a:cubicBezTo>
                    <a:pt x="85" y="38"/>
                    <a:pt x="85" y="38"/>
                    <a:pt x="85" y="38"/>
                  </a:cubicBezTo>
                  <a:cubicBezTo>
                    <a:pt x="94" y="20"/>
                    <a:pt x="113" y="8"/>
                    <a:pt x="134" y="8"/>
                  </a:cubicBezTo>
                  <a:cubicBezTo>
                    <a:pt x="164" y="8"/>
                    <a:pt x="188" y="32"/>
                    <a:pt x="188" y="62"/>
                  </a:cubicBezTo>
                  <a:cubicBezTo>
                    <a:pt x="188" y="62"/>
                    <a:pt x="188" y="62"/>
                    <a:pt x="188" y="62"/>
                  </a:cubicBezTo>
                  <a:cubicBezTo>
                    <a:pt x="188" y="63"/>
                    <a:pt x="188" y="63"/>
                    <a:pt x="188" y="63"/>
                  </a:cubicBezTo>
                  <a:cubicBezTo>
                    <a:pt x="188" y="72"/>
                    <a:pt x="188" y="72"/>
                    <a:pt x="188" y="72"/>
                  </a:cubicBezTo>
                  <a:cubicBezTo>
                    <a:pt x="196" y="72"/>
                    <a:pt x="196" y="72"/>
                    <a:pt x="196" y="72"/>
                  </a:cubicBezTo>
                  <a:cubicBezTo>
                    <a:pt x="215" y="72"/>
                    <a:pt x="232" y="88"/>
                    <a:pt x="232" y="108"/>
                  </a:cubicBezTo>
                  <a:cubicBezTo>
                    <a:pt x="232" y="127"/>
                    <a:pt x="216" y="143"/>
                    <a:pt x="19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50" name="Freeform 39"/>
            <p:cNvSpPr>
              <a:spLocks/>
            </p:cNvSpPr>
            <p:nvPr/>
          </p:nvSpPr>
          <p:spPr bwMode="auto">
            <a:xfrm>
              <a:off x="2627313" y="5330825"/>
              <a:ext cx="269875" cy="315913"/>
            </a:xfrm>
            <a:custGeom>
              <a:avLst/>
              <a:gdLst>
                <a:gd name="T0" fmla="*/ 36 w 72"/>
                <a:gd name="T1" fmla="*/ 76 h 84"/>
                <a:gd name="T2" fmla="*/ 8 w 72"/>
                <a:gd name="T3" fmla="*/ 48 h 84"/>
                <a:gd name="T4" fmla="*/ 36 w 72"/>
                <a:gd name="T5" fmla="*/ 20 h 84"/>
                <a:gd name="T6" fmla="*/ 36 w 72"/>
                <a:gd name="T7" fmla="*/ 34 h 84"/>
                <a:gd name="T8" fmla="*/ 66 w 72"/>
                <a:gd name="T9" fmla="*/ 17 h 84"/>
                <a:gd name="T10" fmla="*/ 36 w 72"/>
                <a:gd name="T11" fmla="*/ 0 h 84"/>
                <a:gd name="T12" fmla="*/ 36 w 72"/>
                <a:gd name="T13" fmla="*/ 12 h 84"/>
                <a:gd name="T14" fmla="*/ 0 w 72"/>
                <a:gd name="T15" fmla="*/ 48 h 84"/>
                <a:gd name="T16" fmla="*/ 36 w 72"/>
                <a:gd name="T17" fmla="*/ 84 h 84"/>
                <a:gd name="T18" fmla="*/ 72 w 72"/>
                <a:gd name="T19" fmla="*/ 48 h 84"/>
                <a:gd name="T20" fmla="*/ 64 w 72"/>
                <a:gd name="T21" fmla="*/ 48 h 84"/>
                <a:gd name="T22" fmla="*/ 36 w 72"/>
                <a:gd name="T23" fmla="*/ 7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84">
                  <a:moveTo>
                    <a:pt x="36" y="76"/>
                  </a:moveTo>
                  <a:cubicBezTo>
                    <a:pt x="20" y="76"/>
                    <a:pt x="8" y="63"/>
                    <a:pt x="8" y="48"/>
                  </a:cubicBezTo>
                  <a:cubicBezTo>
                    <a:pt x="8" y="32"/>
                    <a:pt x="20" y="20"/>
                    <a:pt x="36" y="20"/>
                  </a:cubicBezTo>
                  <a:cubicBezTo>
                    <a:pt x="36" y="34"/>
                    <a:pt x="36" y="34"/>
                    <a:pt x="36" y="34"/>
                  </a:cubicBezTo>
                  <a:cubicBezTo>
                    <a:pt x="66" y="17"/>
                    <a:pt x="66" y="17"/>
                    <a:pt x="66" y="17"/>
                  </a:cubicBezTo>
                  <a:cubicBezTo>
                    <a:pt x="36" y="0"/>
                    <a:pt x="36" y="0"/>
                    <a:pt x="36" y="0"/>
                  </a:cubicBezTo>
                  <a:cubicBezTo>
                    <a:pt x="36" y="12"/>
                    <a:pt x="36" y="12"/>
                    <a:pt x="36" y="12"/>
                  </a:cubicBezTo>
                  <a:cubicBezTo>
                    <a:pt x="16" y="12"/>
                    <a:pt x="0" y="28"/>
                    <a:pt x="0" y="48"/>
                  </a:cubicBezTo>
                  <a:cubicBezTo>
                    <a:pt x="0" y="67"/>
                    <a:pt x="16" y="84"/>
                    <a:pt x="36" y="84"/>
                  </a:cubicBezTo>
                  <a:cubicBezTo>
                    <a:pt x="55" y="84"/>
                    <a:pt x="72" y="67"/>
                    <a:pt x="72" y="48"/>
                  </a:cubicBezTo>
                  <a:cubicBezTo>
                    <a:pt x="64" y="48"/>
                    <a:pt x="64" y="48"/>
                    <a:pt x="64" y="48"/>
                  </a:cubicBezTo>
                  <a:cubicBezTo>
                    <a:pt x="64" y="63"/>
                    <a:pt x="51" y="76"/>
                    <a:pt x="3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251" name="Freeform 40"/>
          <p:cNvSpPr>
            <a:spLocks noEditPoints="1"/>
          </p:cNvSpPr>
          <p:nvPr/>
        </p:nvSpPr>
        <p:spPr bwMode="auto">
          <a:xfrm>
            <a:off x="6927273" y="4911932"/>
            <a:ext cx="688769" cy="688769"/>
          </a:xfrm>
          <a:custGeom>
            <a:avLst/>
            <a:gdLst>
              <a:gd name="T0" fmla="*/ 179900 w 473"/>
              <a:gd name="T1" fmla="*/ 316918 h 473"/>
              <a:gd name="T2" fmla="*/ 269851 w 473"/>
              <a:gd name="T3" fmla="*/ 494726 h 473"/>
              <a:gd name="T4" fmla="*/ 494726 w 473"/>
              <a:gd name="T5" fmla="*/ 0 h 473"/>
              <a:gd name="T6" fmla="*/ 0 w 473"/>
              <a:gd name="T7" fmla="*/ 237427 h 473"/>
              <a:gd name="T8" fmla="*/ 179900 w 473"/>
              <a:gd name="T9" fmla="*/ 316918 h 473"/>
              <a:gd name="T10" fmla="*/ 185130 w 473"/>
              <a:gd name="T11" fmla="*/ 297045 h 473"/>
              <a:gd name="T12" fmla="*/ 49159 w 473"/>
              <a:gd name="T13" fmla="*/ 234289 h 473"/>
              <a:gd name="T14" fmla="*/ 427786 w 473"/>
              <a:gd name="T15" fmla="*/ 54388 h 473"/>
              <a:gd name="T16" fmla="*/ 185130 w 473"/>
              <a:gd name="T17" fmla="*/ 297045 h 473"/>
              <a:gd name="T18" fmla="*/ 269851 w 473"/>
              <a:gd name="T19" fmla="*/ 447659 h 473"/>
              <a:gd name="T20" fmla="*/ 199773 w 473"/>
              <a:gd name="T21" fmla="*/ 309596 h 473"/>
              <a:gd name="T22" fmla="*/ 442429 w 473"/>
              <a:gd name="T23" fmla="*/ 63802 h 473"/>
              <a:gd name="T24" fmla="*/ 269851 w 473"/>
              <a:gd name="T25" fmla="*/ 447659 h 4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73" h="473">
                <a:moveTo>
                  <a:pt x="172" y="303"/>
                </a:moveTo>
                <a:lnTo>
                  <a:pt x="258" y="473"/>
                </a:lnTo>
                <a:lnTo>
                  <a:pt x="473" y="0"/>
                </a:lnTo>
                <a:lnTo>
                  <a:pt x="0" y="227"/>
                </a:lnTo>
                <a:lnTo>
                  <a:pt x="172" y="303"/>
                </a:lnTo>
                <a:close/>
                <a:moveTo>
                  <a:pt x="177" y="284"/>
                </a:moveTo>
                <a:lnTo>
                  <a:pt x="47" y="224"/>
                </a:lnTo>
                <a:lnTo>
                  <a:pt x="409" y="52"/>
                </a:lnTo>
                <a:lnTo>
                  <a:pt x="177" y="284"/>
                </a:lnTo>
                <a:close/>
                <a:moveTo>
                  <a:pt x="258" y="428"/>
                </a:moveTo>
                <a:lnTo>
                  <a:pt x="191" y="296"/>
                </a:lnTo>
                <a:lnTo>
                  <a:pt x="423" y="61"/>
                </a:lnTo>
                <a:lnTo>
                  <a:pt x="258" y="42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2" name="Freeform 41"/>
          <p:cNvSpPr>
            <a:spLocks noEditPoints="1"/>
          </p:cNvSpPr>
          <p:nvPr/>
        </p:nvSpPr>
        <p:spPr bwMode="auto">
          <a:xfrm>
            <a:off x="10655896" y="1269405"/>
            <a:ext cx="660071" cy="565144"/>
          </a:xfrm>
          <a:custGeom>
            <a:avLst/>
            <a:gdLst>
              <a:gd name="T0" fmla="*/ 435282 w 192"/>
              <a:gd name="T1" fmla="*/ 49490 h 164"/>
              <a:gd name="T2" fmla="*/ 178070 w 192"/>
              <a:gd name="T3" fmla="*/ 49490 h 164"/>
              <a:gd name="T4" fmla="*/ 178070 w 192"/>
              <a:gd name="T5" fmla="*/ 39592 h 164"/>
              <a:gd name="T6" fmla="*/ 138499 w 192"/>
              <a:gd name="T7" fmla="*/ 0 h 164"/>
              <a:gd name="T8" fmla="*/ 39571 w 192"/>
              <a:gd name="T9" fmla="*/ 0 h 164"/>
              <a:gd name="T10" fmla="*/ 0 w 192"/>
              <a:gd name="T11" fmla="*/ 39592 h 164"/>
              <a:gd name="T12" fmla="*/ 0 w 192"/>
              <a:gd name="T13" fmla="*/ 89083 h 164"/>
              <a:gd name="T14" fmla="*/ 0 w 192"/>
              <a:gd name="T15" fmla="*/ 158369 h 164"/>
              <a:gd name="T16" fmla="*/ 0 w 192"/>
              <a:gd name="T17" fmla="*/ 366229 h 164"/>
              <a:gd name="T18" fmla="*/ 39571 w 192"/>
              <a:gd name="T19" fmla="*/ 405821 h 164"/>
              <a:gd name="T20" fmla="*/ 435282 w 192"/>
              <a:gd name="T21" fmla="*/ 405821 h 164"/>
              <a:gd name="T22" fmla="*/ 474853 w 192"/>
              <a:gd name="T23" fmla="*/ 366229 h 164"/>
              <a:gd name="T24" fmla="*/ 474853 w 192"/>
              <a:gd name="T25" fmla="*/ 89083 h 164"/>
              <a:gd name="T26" fmla="*/ 435282 w 192"/>
              <a:gd name="T27" fmla="*/ 49490 h 164"/>
              <a:gd name="T28" fmla="*/ 19786 w 192"/>
              <a:gd name="T29" fmla="*/ 39592 h 164"/>
              <a:gd name="T30" fmla="*/ 39571 w 192"/>
              <a:gd name="T31" fmla="*/ 19796 h 164"/>
              <a:gd name="T32" fmla="*/ 138499 w 192"/>
              <a:gd name="T33" fmla="*/ 19796 h 164"/>
              <a:gd name="T34" fmla="*/ 158284 w 192"/>
              <a:gd name="T35" fmla="*/ 39592 h 164"/>
              <a:gd name="T36" fmla="*/ 158284 w 192"/>
              <a:gd name="T37" fmla="*/ 49490 h 164"/>
              <a:gd name="T38" fmla="*/ 158284 w 192"/>
              <a:gd name="T39" fmla="*/ 69287 h 164"/>
              <a:gd name="T40" fmla="*/ 178070 w 192"/>
              <a:gd name="T41" fmla="*/ 69287 h 164"/>
              <a:gd name="T42" fmla="*/ 435282 w 192"/>
              <a:gd name="T43" fmla="*/ 69287 h 164"/>
              <a:gd name="T44" fmla="*/ 455067 w 192"/>
              <a:gd name="T45" fmla="*/ 89083 h 164"/>
              <a:gd name="T46" fmla="*/ 455067 w 192"/>
              <a:gd name="T47" fmla="*/ 108879 h 164"/>
              <a:gd name="T48" fmla="*/ 19786 w 192"/>
              <a:gd name="T49" fmla="*/ 108879 h 164"/>
              <a:gd name="T50" fmla="*/ 19786 w 192"/>
              <a:gd name="T51" fmla="*/ 89083 h 164"/>
              <a:gd name="T52" fmla="*/ 19786 w 192"/>
              <a:gd name="T53" fmla="*/ 39592 h 164"/>
              <a:gd name="T54" fmla="*/ 435282 w 192"/>
              <a:gd name="T55" fmla="*/ 386025 h 164"/>
              <a:gd name="T56" fmla="*/ 39571 w 192"/>
              <a:gd name="T57" fmla="*/ 386025 h 164"/>
              <a:gd name="T58" fmla="*/ 19786 w 192"/>
              <a:gd name="T59" fmla="*/ 366229 h 164"/>
              <a:gd name="T60" fmla="*/ 19786 w 192"/>
              <a:gd name="T61" fmla="*/ 158369 h 164"/>
              <a:gd name="T62" fmla="*/ 19786 w 192"/>
              <a:gd name="T63" fmla="*/ 128675 h 164"/>
              <a:gd name="T64" fmla="*/ 455067 w 192"/>
              <a:gd name="T65" fmla="*/ 128675 h 164"/>
              <a:gd name="T66" fmla="*/ 455067 w 192"/>
              <a:gd name="T67" fmla="*/ 366229 h 164"/>
              <a:gd name="T68" fmla="*/ 435282 w 192"/>
              <a:gd name="T69" fmla="*/ 386025 h 16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92" h="164">
                <a:moveTo>
                  <a:pt x="176" y="20"/>
                </a:moveTo>
                <a:cubicBezTo>
                  <a:pt x="72" y="20"/>
                  <a:pt x="72" y="20"/>
                  <a:pt x="72" y="20"/>
                </a:cubicBezTo>
                <a:cubicBezTo>
                  <a:pt x="72" y="16"/>
                  <a:pt x="72" y="16"/>
                  <a:pt x="72" y="16"/>
                </a:cubicBezTo>
                <a:cubicBezTo>
                  <a:pt x="72" y="7"/>
                  <a:pt x="65" y="0"/>
                  <a:pt x="56" y="0"/>
                </a:cubicBezTo>
                <a:cubicBezTo>
                  <a:pt x="16" y="0"/>
                  <a:pt x="16" y="0"/>
                  <a:pt x="16" y="0"/>
                </a:cubicBezTo>
                <a:cubicBezTo>
                  <a:pt x="8" y="0"/>
                  <a:pt x="0" y="7"/>
                  <a:pt x="0" y="16"/>
                </a:cubicBezTo>
                <a:cubicBezTo>
                  <a:pt x="0" y="36"/>
                  <a:pt x="0" y="36"/>
                  <a:pt x="0" y="36"/>
                </a:cubicBezTo>
                <a:cubicBezTo>
                  <a:pt x="0" y="64"/>
                  <a:pt x="0" y="64"/>
                  <a:pt x="0" y="64"/>
                </a:cubicBezTo>
                <a:cubicBezTo>
                  <a:pt x="0" y="148"/>
                  <a:pt x="0" y="148"/>
                  <a:pt x="0" y="148"/>
                </a:cubicBezTo>
                <a:cubicBezTo>
                  <a:pt x="0" y="156"/>
                  <a:pt x="8" y="164"/>
                  <a:pt x="16" y="164"/>
                </a:cubicBezTo>
                <a:cubicBezTo>
                  <a:pt x="176" y="164"/>
                  <a:pt x="176" y="164"/>
                  <a:pt x="176" y="164"/>
                </a:cubicBezTo>
                <a:cubicBezTo>
                  <a:pt x="185" y="164"/>
                  <a:pt x="192" y="156"/>
                  <a:pt x="192" y="148"/>
                </a:cubicBezTo>
                <a:cubicBezTo>
                  <a:pt x="192" y="36"/>
                  <a:pt x="192" y="36"/>
                  <a:pt x="192" y="36"/>
                </a:cubicBezTo>
                <a:cubicBezTo>
                  <a:pt x="192" y="27"/>
                  <a:pt x="185" y="20"/>
                  <a:pt x="176" y="20"/>
                </a:cubicBezTo>
                <a:close/>
                <a:moveTo>
                  <a:pt x="8" y="16"/>
                </a:moveTo>
                <a:cubicBezTo>
                  <a:pt x="8" y="11"/>
                  <a:pt x="12" y="8"/>
                  <a:pt x="16" y="8"/>
                </a:cubicBezTo>
                <a:cubicBezTo>
                  <a:pt x="56" y="8"/>
                  <a:pt x="56" y="8"/>
                  <a:pt x="56" y="8"/>
                </a:cubicBezTo>
                <a:cubicBezTo>
                  <a:pt x="61" y="8"/>
                  <a:pt x="64" y="11"/>
                  <a:pt x="64" y="16"/>
                </a:cubicBezTo>
                <a:cubicBezTo>
                  <a:pt x="64" y="20"/>
                  <a:pt x="64" y="20"/>
                  <a:pt x="64" y="20"/>
                </a:cubicBezTo>
                <a:cubicBezTo>
                  <a:pt x="64" y="28"/>
                  <a:pt x="64" y="28"/>
                  <a:pt x="64" y="28"/>
                </a:cubicBezTo>
                <a:cubicBezTo>
                  <a:pt x="72" y="28"/>
                  <a:pt x="72" y="28"/>
                  <a:pt x="72" y="28"/>
                </a:cubicBezTo>
                <a:cubicBezTo>
                  <a:pt x="176" y="28"/>
                  <a:pt x="176" y="28"/>
                  <a:pt x="176" y="28"/>
                </a:cubicBezTo>
                <a:cubicBezTo>
                  <a:pt x="181" y="28"/>
                  <a:pt x="184" y="31"/>
                  <a:pt x="184" y="36"/>
                </a:cubicBezTo>
                <a:cubicBezTo>
                  <a:pt x="184" y="44"/>
                  <a:pt x="184" y="44"/>
                  <a:pt x="184" y="44"/>
                </a:cubicBezTo>
                <a:cubicBezTo>
                  <a:pt x="8" y="44"/>
                  <a:pt x="8" y="44"/>
                  <a:pt x="8" y="44"/>
                </a:cubicBezTo>
                <a:cubicBezTo>
                  <a:pt x="8" y="36"/>
                  <a:pt x="8" y="36"/>
                  <a:pt x="8" y="36"/>
                </a:cubicBezTo>
                <a:lnTo>
                  <a:pt x="8" y="16"/>
                </a:lnTo>
                <a:close/>
                <a:moveTo>
                  <a:pt x="176" y="156"/>
                </a:moveTo>
                <a:cubicBezTo>
                  <a:pt x="16" y="156"/>
                  <a:pt x="16" y="156"/>
                  <a:pt x="16" y="156"/>
                </a:cubicBezTo>
                <a:cubicBezTo>
                  <a:pt x="12" y="156"/>
                  <a:pt x="8" y="152"/>
                  <a:pt x="8" y="148"/>
                </a:cubicBezTo>
                <a:cubicBezTo>
                  <a:pt x="8" y="64"/>
                  <a:pt x="8" y="64"/>
                  <a:pt x="8" y="64"/>
                </a:cubicBezTo>
                <a:cubicBezTo>
                  <a:pt x="8" y="52"/>
                  <a:pt x="8" y="52"/>
                  <a:pt x="8" y="52"/>
                </a:cubicBezTo>
                <a:cubicBezTo>
                  <a:pt x="184" y="52"/>
                  <a:pt x="184" y="52"/>
                  <a:pt x="184" y="52"/>
                </a:cubicBezTo>
                <a:cubicBezTo>
                  <a:pt x="184" y="148"/>
                  <a:pt x="184" y="148"/>
                  <a:pt x="184" y="148"/>
                </a:cubicBezTo>
                <a:cubicBezTo>
                  <a:pt x="184" y="152"/>
                  <a:pt x="181" y="156"/>
                  <a:pt x="176" y="15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3" name="Freeform 42"/>
          <p:cNvSpPr>
            <a:spLocks noEditPoints="1"/>
          </p:cNvSpPr>
          <p:nvPr/>
        </p:nvSpPr>
        <p:spPr bwMode="auto">
          <a:xfrm>
            <a:off x="3211895" y="2571884"/>
            <a:ext cx="688769" cy="439312"/>
          </a:xfrm>
          <a:custGeom>
            <a:avLst/>
            <a:gdLst>
              <a:gd name="T0" fmla="*/ 474937 w 200"/>
              <a:gd name="T1" fmla="*/ 0 h 128"/>
              <a:gd name="T2" fmla="*/ 22263 w 200"/>
              <a:gd name="T3" fmla="*/ 0 h 128"/>
              <a:gd name="T4" fmla="*/ 17315 w 200"/>
              <a:gd name="T5" fmla="*/ 0 h 128"/>
              <a:gd name="T6" fmla="*/ 7421 w 200"/>
              <a:gd name="T7" fmla="*/ 0 h 128"/>
              <a:gd name="T8" fmla="*/ 0 w 200"/>
              <a:gd name="T9" fmla="*/ 0 h 128"/>
              <a:gd name="T10" fmla="*/ 0 w 200"/>
              <a:gd name="T11" fmla="*/ 316918 h 128"/>
              <a:gd name="T12" fmla="*/ 494726 w 200"/>
              <a:gd name="T13" fmla="*/ 316918 h 128"/>
              <a:gd name="T14" fmla="*/ 494726 w 200"/>
              <a:gd name="T15" fmla="*/ 0 h 128"/>
              <a:gd name="T16" fmla="*/ 479884 w 200"/>
              <a:gd name="T17" fmla="*/ 0 h 128"/>
              <a:gd name="T18" fmla="*/ 474937 w 200"/>
              <a:gd name="T19" fmla="*/ 0 h 128"/>
              <a:gd name="T20" fmla="*/ 455148 w 200"/>
              <a:gd name="T21" fmla="*/ 19807 h 128"/>
              <a:gd name="T22" fmla="*/ 264678 w 200"/>
              <a:gd name="T23" fmla="*/ 210453 h 128"/>
              <a:gd name="T24" fmla="*/ 232521 w 200"/>
              <a:gd name="T25" fmla="*/ 210453 h 128"/>
              <a:gd name="T26" fmla="*/ 42052 w 200"/>
              <a:gd name="T27" fmla="*/ 19807 h 128"/>
              <a:gd name="T28" fmla="*/ 455148 w 200"/>
              <a:gd name="T29" fmla="*/ 19807 h 128"/>
              <a:gd name="T30" fmla="*/ 19789 w 200"/>
              <a:gd name="T31" fmla="*/ 27235 h 128"/>
              <a:gd name="T32" fmla="*/ 148418 w 200"/>
              <a:gd name="T33" fmla="*/ 155983 h 128"/>
              <a:gd name="T34" fmla="*/ 19789 w 200"/>
              <a:gd name="T35" fmla="*/ 284731 h 128"/>
              <a:gd name="T36" fmla="*/ 19789 w 200"/>
              <a:gd name="T37" fmla="*/ 27235 h 128"/>
              <a:gd name="T38" fmla="*/ 37104 w 200"/>
              <a:gd name="T39" fmla="*/ 297111 h 128"/>
              <a:gd name="T40" fmla="*/ 163260 w 200"/>
              <a:gd name="T41" fmla="*/ 168363 h 128"/>
              <a:gd name="T42" fmla="*/ 217679 w 200"/>
              <a:gd name="T43" fmla="*/ 225309 h 128"/>
              <a:gd name="T44" fmla="*/ 247363 w 200"/>
              <a:gd name="T45" fmla="*/ 237689 h 128"/>
              <a:gd name="T46" fmla="*/ 279520 w 200"/>
              <a:gd name="T47" fmla="*/ 225309 h 128"/>
              <a:gd name="T48" fmla="*/ 333940 w 200"/>
              <a:gd name="T49" fmla="*/ 168363 h 128"/>
              <a:gd name="T50" fmla="*/ 460095 w 200"/>
              <a:gd name="T51" fmla="*/ 297111 h 128"/>
              <a:gd name="T52" fmla="*/ 37104 w 200"/>
              <a:gd name="T53" fmla="*/ 297111 h 128"/>
              <a:gd name="T54" fmla="*/ 474937 w 200"/>
              <a:gd name="T55" fmla="*/ 284731 h 128"/>
              <a:gd name="T56" fmla="*/ 346308 w 200"/>
              <a:gd name="T57" fmla="*/ 155983 h 128"/>
              <a:gd name="T58" fmla="*/ 474937 w 200"/>
              <a:gd name="T59" fmla="*/ 27235 h 128"/>
              <a:gd name="T60" fmla="*/ 474937 w 200"/>
              <a:gd name="T61" fmla="*/ 284731 h 12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00" h="128">
                <a:moveTo>
                  <a:pt x="192" y="0"/>
                </a:moveTo>
                <a:cubicBezTo>
                  <a:pt x="9" y="0"/>
                  <a:pt x="9" y="0"/>
                  <a:pt x="9" y="0"/>
                </a:cubicBezTo>
                <a:cubicBezTo>
                  <a:pt x="7" y="0"/>
                  <a:pt x="7" y="0"/>
                  <a:pt x="7" y="0"/>
                </a:cubicBezTo>
                <a:cubicBezTo>
                  <a:pt x="3" y="0"/>
                  <a:pt x="3" y="0"/>
                  <a:pt x="3" y="0"/>
                </a:cubicBezTo>
                <a:cubicBezTo>
                  <a:pt x="0" y="0"/>
                  <a:pt x="0" y="0"/>
                  <a:pt x="0" y="0"/>
                </a:cubicBezTo>
                <a:cubicBezTo>
                  <a:pt x="0" y="128"/>
                  <a:pt x="0" y="128"/>
                  <a:pt x="0" y="128"/>
                </a:cubicBezTo>
                <a:cubicBezTo>
                  <a:pt x="200" y="128"/>
                  <a:pt x="200" y="128"/>
                  <a:pt x="200" y="128"/>
                </a:cubicBezTo>
                <a:cubicBezTo>
                  <a:pt x="200" y="0"/>
                  <a:pt x="200" y="0"/>
                  <a:pt x="200" y="0"/>
                </a:cubicBezTo>
                <a:cubicBezTo>
                  <a:pt x="194" y="0"/>
                  <a:pt x="194" y="0"/>
                  <a:pt x="194" y="0"/>
                </a:cubicBezTo>
                <a:lnTo>
                  <a:pt x="192" y="0"/>
                </a:lnTo>
                <a:close/>
                <a:moveTo>
                  <a:pt x="184" y="8"/>
                </a:moveTo>
                <a:cubicBezTo>
                  <a:pt x="107" y="85"/>
                  <a:pt x="107" y="85"/>
                  <a:pt x="107" y="85"/>
                </a:cubicBezTo>
                <a:cubicBezTo>
                  <a:pt x="104" y="88"/>
                  <a:pt x="97" y="88"/>
                  <a:pt x="94" y="85"/>
                </a:cubicBezTo>
                <a:cubicBezTo>
                  <a:pt x="17" y="8"/>
                  <a:pt x="17" y="8"/>
                  <a:pt x="17" y="8"/>
                </a:cubicBezTo>
                <a:lnTo>
                  <a:pt x="184" y="8"/>
                </a:lnTo>
                <a:close/>
                <a:moveTo>
                  <a:pt x="8" y="11"/>
                </a:moveTo>
                <a:cubicBezTo>
                  <a:pt x="60" y="63"/>
                  <a:pt x="60" y="63"/>
                  <a:pt x="60" y="63"/>
                </a:cubicBezTo>
                <a:cubicBezTo>
                  <a:pt x="8" y="115"/>
                  <a:pt x="8" y="115"/>
                  <a:pt x="8" y="115"/>
                </a:cubicBezTo>
                <a:lnTo>
                  <a:pt x="8" y="11"/>
                </a:lnTo>
                <a:close/>
                <a:moveTo>
                  <a:pt x="15" y="120"/>
                </a:moveTo>
                <a:cubicBezTo>
                  <a:pt x="66" y="68"/>
                  <a:pt x="66" y="68"/>
                  <a:pt x="66" y="68"/>
                </a:cubicBezTo>
                <a:cubicBezTo>
                  <a:pt x="88" y="91"/>
                  <a:pt x="88" y="91"/>
                  <a:pt x="88" y="91"/>
                </a:cubicBezTo>
                <a:cubicBezTo>
                  <a:pt x="91" y="94"/>
                  <a:pt x="96" y="96"/>
                  <a:pt x="100" y="96"/>
                </a:cubicBezTo>
                <a:cubicBezTo>
                  <a:pt x="105" y="96"/>
                  <a:pt x="109" y="94"/>
                  <a:pt x="113" y="91"/>
                </a:cubicBezTo>
                <a:cubicBezTo>
                  <a:pt x="135" y="68"/>
                  <a:pt x="135" y="68"/>
                  <a:pt x="135" y="68"/>
                </a:cubicBezTo>
                <a:cubicBezTo>
                  <a:pt x="186" y="120"/>
                  <a:pt x="186" y="120"/>
                  <a:pt x="186" y="120"/>
                </a:cubicBezTo>
                <a:lnTo>
                  <a:pt x="15" y="120"/>
                </a:lnTo>
                <a:close/>
                <a:moveTo>
                  <a:pt x="192" y="115"/>
                </a:moveTo>
                <a:cubicBezTo>
                  <a:pt x="140" y="63"/>
                  <a:pt x="140" y="63"/>
                  <a:pt x="140" y="63"/>
                </a:cubicBezTo>
                <a:cubicBezTo>
                  <a:pt x="192" y="11"/>
                  <a:pt x="192" y="11"/>
                  <a:pt x="192" y="11"/>
                </a:cubicBezTo>
                <a:lnTo>
                  <a:pt x="192" y="1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54" name="组合 253"/>
          <p:cNvGrpSpPr/>
          <p:nvPr/>
        </p:nvGrpSpPr>
        <p:grpSpPr>
          <a:xfrm>
            <a:off x="4450155" y="4994123"/>
            <a:ext cx="687971" cy="523613"/>
            <a:chOff x="3730625" y="5180013"/>
            <a:chExt cx="750888" cy="571500"/>
          </a:xfrm>
          <a:solidFill>
            <a:schemeClr val="bg1"/>
          </a:solidFill>
        </p:grpSpPr>
        <p:sp>
          <p:nvSpPr>
            <p:cNvPr id="255" name="Freeform 43"/>
            <p:cNvSpPr>
              <a:spLocks noEditPoints="1"/>
            </p:cNvSpPr>
            <p:nvPr/>
          </p:nvSpPr>
          <p:spPr bwMode="auto">
            <a:xfrm>
              <a:off x="3730625" y="5180013"/>
              <a:ext cx="750888" cy="571500"/>
            </a:xfrm>
            <a:custGeom>
              <a:avLst/>
              <a:gdLst>
                <a:gd name="T0" fmla="*/ 184 w 200"/>
                <a:gd name="T1" fmla="*/ 24 h 152"/>
                <a:gd name="T2" fmla="*/ 151 w 200"/>
                <a:gd name="T3" fmla="*/ 24 h 152"/>
                <a:gd name="T4" fmla="*/ 132 w 200"/>
                <a:gd name="T5" fmla="*/ 4 h 152"/>
                <a:gd name="T6" fmla="*/ 132 w 200"/>
                <a:gd name="T7" fmla="*/ 4 h 152"/>
                <a:gd name="T8" fmla="*/ 132 w 200"/>
                <a:gd name="T9" fmla="*/ 4 h 152"/>
                <a:gd name="T10" fmla="*/ 132 w 200"/>
                <a:gd name="T11" fmla="*/ 4 h 152"/>
                <a:gd name="T12" fmla="*/ 121 w 200"/>
                <a:gd name="T13" fmla="*/ 0 h 152"/>
                <a:gd name="T14" fmla="*/ 81 w 200"/>
                <a:gd name="T15" fmla="*/ 0 h 152"/>
                <a:gd name="T16" fmla="*/ 69 w 200"/>
                <a:gd name="T17" fmla="*/ 5 h 152"/>
                <a:gd name="T18" fmla="*/ 69 w 200"/>
                <a:gd name="T19" fmla="*/ 5 h 152"/>
                <a:gd name="T20" fmla="*/ 50 w 200"/>
                <a:gd name="T21" fmla="*/ 24 h 152"/>
                <a:gd name="T22" fmla="*/ 16 w 200"/>
                <a:gd name="T23" fmla="*/ 24 h 152"/>
                <a:gd name="T24" fmla="*/ 0 w 200"/>
                <a:gd name="T25" fmla="*/ 40 h 152"/>
                <a:gd name="T26" fmla="*/ 0 w 200"/>
                <a:gd name="T27" fmla="*/ 136 h 152"/>
                <a:gd name="T28" fmla="*/ 16 w 200"/>
                <a:gd name="T29" fmla="*/ 152 h 152"/>
                <a:gd name="T30" fmla="*/ 184 w 200"/>
                <a:gd name="T31" fmla="*/ 152 h 152"/>
                <a:gd name="T32" fmla="*/ 200 w 200"/>
                <a:gd name="T33" fmla="*/ 136 h 152"/>
                <a:gd name="T34" fmla="*/ 200 w 200"/>
                <a:gd name="T35" fmla="*/ 40 h 152"/>
                <a:gd name="T36" fmla="*/ 184 w 200"/>
                <a:gd name="T37" fmla="*/ 24 h 152"/>
                <a:gd name="T38" fmla="*/ 192 w 200"/>
                <a:gd name="T39" fmla="*/ 136 h 152"/>
                <a:gd name="T40" fmla="*/ 184 w 200"/>
                <a:gd name="T41" fmla="*/ 144 h 152"/>
                <a:gd name="T42" fmla="*/ 16 w 200"/>
                <a:gd name="T43" fmla="*/ 144 h 152"/>
                <a:gd name="T44" fmla="*/ 8 w 200"/>
                <a:gd name="T45" fmla="*/ 136 h 152"/>
                <a:gd name="T46" fmla="*/ 8 w 200"/>
                <a:gd name="T47" fmla="*/ 40 h 152"/>
                <a:gd name="T48" fmla="*/ 16 w 200"/>
                <a:gd name="T49" fmla="*/ 32 h 152"/>
                <a:gd name="T50" fmla="*/ 50 w 200"/>
                <a:gd name="T51" fmla="*/ 32 h 152"/>
                <a:gd name="T52" fmla="*/ 54 w 200"/>
                <a:gd name="T53" fmla="*/ 32 h 152"/>
                <a:gd name="T54" fmla="*/ 56 w 200"/>
                <a:gd name="T55" fmla="*/ 29 h 152"/>
                <a:gd name="T56" fmla="*/ 66 w 200"/>
                <a:gd name="T57" fmla="*/ 20 h 152"/>
                <a:gd name="T58" fmla="*/ 66 w 200"/>
                <a:gd name="T59" fmla="*/ 20 h 152"/>
                <a:gd name="T60" fmla="*/ 75 w 200"/>
                <a:gd name="T61" fmla="*/ 10 h 152"/>
                <a:gd name="T62" fmla="*/ 81 w 200"/>
                <a:gd name="T63" fmla="*/ 8 h 152"/>
                <a:gd name="T64" fmla="*/ 121 w 200"/>
                <a:gd name="T65" fmla="*/ 8 h 152"/>
                <a:gd name="T66" fmla="*/ 126 w 200"/>
                <a:gd name="T67" fmla="*/ 10 h 152"/>
                <a:gd name="T68" fmla="*/ 146 w 200"/>
                <a:gd name="T69" fmla="*/ 29 h 152"/>
                <a:gd name="T70" fmla="*/ 148 w 200"/>
                <a:gd name="T71" fmla="*/ 32 h 152"/>
                <a:gd name="T72" fmla="*/ 151 w 200"/>
                <a:gd name="T73" fmla="*/ 32 h 152"/>
                <a:gd name="T74" fmla="*/ 184 w 200"/>
                <a:gd name="T75" fmla="*/ 32 h 152"/>
                <a:gd name="T76" fmla="*/ 192 w 200"/>
                <a:gd name="T77" fmla="*/ 40 h 152"/>
                <a:gd name="T78" fmla="*/ 192 w 200"/>
                <a:gd name="T79" fmla="*/ 13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152">
                  <a:moveTo>
                    <a:pt x="184" y="24"/>
                  </a:moveTo>
                  <a:cubicBezTo>
                    <a:pt x="151" y="24"/>
                    <a:pt x="151" y="24"/>
                    <a:pt x="151" y="24"/>
                  </a:cubicBezTo>
                  <a:cubicBezTo>
                    <a:pt x="132" y="4"/>
                    <a:pt x="132" y="4"/>
                    <a:pt x="132" y="4"/>
                  </a:cubicBezTo>
                  <a:cubicBezTo>
                    <a:pt x="132" y="4"/>
                    <a:pt x="132" y="4"/>
                    <a:pt x="132" y="4"/>
                  </a:cubicBezTo>
                  <a:cubicBezTo>
                    <a:pt x="132" y="4"/>
                    <a:pt x="132" y="4"/>
                    <a:pt x="132" y="4"/>
                  </a:cubicBezTo>
                  <a:cubicBezTo>
                    <a:pt x="132" y="4"/>
                    <a:pt x="132" y="4"/>
                    <a:pt x="132" y="4"/>
                  </a:cubicBezTo>
                  <a:cubicBezTo>
                    <a:pt x="129" y="1"/>
                    <a:pt x="125" y="0"/>
                    <a:pt x="121" y="0"/>
                  </a:cubicBezTo>
                  <a:cubicBezTo>
                    <a:pt x="81" y="0"/>
                    <a:pt x="81" y="0"/>
                    <a:pt x="81" y="0"/>
                  </a:cubicBezTo>
                  <a:cubicBezTo>
                    <a:pt x="76" y="0"/>
                    <a:pt x="72" y="2"/>
                    <a:pt x="69" y="5"/>
                  </a:cubicBezTo>
                  <a:cubicBezTo>
                    <a:pt x="69" y="5"/>
                    <a:pt x="69" y="5"/>
                    <a:pt x="69" y="5"/>
                  </a:cubicBezTo>
                  <a:cubicBezTo>
                    <a:pt x="50" y="24"/>
                    <a:pt x="50" y="24"/>
                    <a:pt x="50" y="24"/>
                  </a:cubicBezTo>
                  <a:cubicBezTo>
                    <a:pt x="16" y="24"/>
                    <a:pt x="16" y="24"/>
                    <a:pt x="16" y="24"/>
                  </a:cubicBezTo>
                  <a:cubicBezTo>
                    <a:pt x="8" y="24"/>
                    <a:pt x="0" y="31"/>
                    <a:pt x="0" y="40"/>
                  </a:cubicBezTo>
                  <a:cubicBezTo>
                    <a:pt x="0" y="136"/>
                    <a:pt x="0" y="136"/>
                    <a:pt x="0" y="136"/>
                  </a:cubicBezTo>
                  <a:cubicBezTo>
                    <a:pt x="0" y="144"/>
                    <a:pt x="8" y="152"/>
                    <a:pt x="16" y="152"/>
                  </a:cubicBezTo>
                  <a:cubicBezTo>
                    <a:pt x="184" y="152"/>
                    <a:pt x="184" y="152"/>
                    <a:pt x="184" y="152"/>
                  </a:cubicBezTo>
                  <a:cubicBezTo>
                    <a:pt x="193" y="152"/>
                    <a:pt x="200" y="144"/>
                    <a:pt x="200" y="136"/>
                  </a:cubicBezTo>
                  <a:cubicBezTo>
                    <a:pt x="200" y="40"/>
                    <a:pt x="200" y="40"/>
                    <a:pt x="200" y="40"/>
                  </a:cubicBezTo>
                  <a:cubicBezTo>
                    <a:pt x="200" y="31"/>
                    <a:pt x="193" y="24"/>
                    <a:pt x="184" y="24"/>
                  </a:cubicBezTo>
                  <a:close/>
                  <a:moveTo>
                    <a:pt x="192" y="136"/>
                  </a:moveTo>
                  <a:cubicBezTo>
                    <a:pt x="192" y="140"/>
                    <a:pt x="189" y="144"/>
                    <a:pt x="184" y="144"/>
                  </a:cubicBezTo>
                  <a:cubicBezTo>
                    <a:pt x="16" y="144"/>
                    <a:pt x="16" y="144"/>
                    <a:pt x="16" y="144"/>
                  </a:cubicBezTo>
                  <a:cubicBezTo>
                    <a:pt x="12" y="144"/>
                    <a:pt x="8" y="140"/>
                    <a:pt x="8" y="136"/>
                  </a:cubicBezTo>
                  <a:cubicBezTo>
                    <a:pt x="8" y="40"/>
                    <a:pt x="8" y="40"/>
                    <a:pt x="8" y="40"/>
                  </a:cubicBezTo>
                  <a:cubicBezTo>
                    <a:pt x="8" y="35"/>
                    <a:pt x="12" y="32"/>
                    <a:pt x="16" y="32"/>
                  </a:cubicBezTo>
                  <a:cubicBezTo>
                    <a:pt x="50" y="32"/>
                    <a:pt x="50" y="32"/>
                    <a:pt x="50" y="32"/>
                  </a:cubicBezTo>
                  <a:cubicBezTo>
                    <a:pt x="54" y="32"/>
                    <a:pt x="54" y="32"/>
                    <a:pt x="54" y="32"/>
                  </a:cubicBezTo>
                  <a:cubicBezTo>
                    <a:pt x="56" y="29"/>
                    <a:pt x="56" y="29"/>
                    <a:pt x="56" y="29"/>
                  </a:cubicBezTo>
                  <a:cubicBezTo>
                    <a:pt x="66" y="20"/>
                    <a:pt x="66" y="20"/>
                    <a:pt x="66" y="20"/>
                  </a:cubicBezTo>
                  <a:cubicBezTo>
                    <a:pt x="66" y="20"/>
                    <a:pt x="66" y="20"/>
                    <a:pt x="66" y="20"/>
                  </a:cubicBezTo>
                  <a:cubicBezTo>
                    <a:pt x="75" y="10"/>
                    <a:pt x="75" y="10"/>
                    <a:pt x="75" y="10"/>
                  </a:cubicBezTo>
                  <a:cubicBezTo>
                    <a:pt x="76" y="9"/>
                    <a:pt x="79" y="8"/>
                    <a:pt x="81" y="8"/>
                  </a:cubicBezTo>
                  <a:cubicBezTo>
                    <a:pt x="121" y="8"/>
                    <a:pt x="121" y="8"/>
                    <a:pt x="121" y="8"/>
                  </a:cubicBezTo>
                  <a:cubicBezTo>
                    <a:pt x="123" y="8"/>
                    <a:pt x="125" y="8"/>
                    <a:pt x="126" y="10"/>
                  </a:cubicBezTo>
                  <a:cubicBezTo>
                    <a:pt x="146" y="29"/>
                    <a:pt x="146" y="29"/>
                    <a:pt x="146" y="29"/>
                  </a:cubicBezTo>
                  <a:cubicBezTo>
                    <a:pt x="148" y="32"/>
                    <a:pt x="148" y="32"/>
                    <a:pt x="148" y="32"/>
                  </a:cubicBezTo>
                  <a:cubicBezTo>
                    <a:pt x="151" y="32"/>
                    <a:pt x="151" y="32"/>
                    <a:pt x="151" y="32"/>
                  </a:cubicBezTo>
                  <a:cubicBezTo>
                    <a:pt x="184" y="32"/>
                    <a:pt x="184" y="32"/>
                    <a:pt x="184" y="32"/>
                  </a:cubicBezTo>
                  <a:cubicBezTo>
                    <a:pt x="189" y="32"/>
                    <a:pt x="192" y="35"/>
                    <a:pt x="192" y="40"/>
                  </a:cubicBezTo>
                  <a:lnTo>
                    <a:pt x="192" y="1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56" name="Freeform 44"/>
            <p:cNvSpPr>
              <a:spLocks noEditPoints="1"/>
            </p:cNvSpPr>
            <p:nvPr/>
          </p:nvSpPr>
          <p:spPr bwMode="auto">
            <a:xfrm>
              <a:off x="3911600" y="5300663"/>
              <a:ext cx="390525" cy="390525"/>
            </a:xfrm>
            <a:custGeom>
              <a:avLst/>
              <a:gdLst>
                <a:gd name="T0" fmla="*/ 52 w 104"/>
                <a:gd name="T1" fmla="*/ 0 h 104"/>
                <a:gd name="T2" fmla="*/ 0 w 104"/>
                <a:gd name="T3" fmla="*/ 52 h 104"/>
                <a:gd name="T4" fmla="*/ 52 w 104"/>
                <a:gd name="T5" fmla="*/ 104 h 104"/>
                <a:gd name="T6" fmla="*/ 104 w 104"/>
                <a:gd name="T7" fmla="*/ 52 h 104"/>
                <a:gd name="T8" fmla="*/ 52 w 104"/>
                <a:gd name="T9" fmla="*/ 0 h 104"/>
                <a:gd name="T10" fmla="*/ 52 w 104"/>
                <a:gd name="T11" fmla="*/ 96 h 104"/>
                <a:gd name="T12" fmla="*/ 8 w 104"/>
                <a:gd name="T13" fmla="*/ 52 h 104"/>
                <a:gd name="T14" fmla="*/ 52 w 104"/>
                <a:gd name="T15" fmla="*/ 8 h 104"/>
                <a:gd name="T16" fmla="*/ 96 w 104"/>
                <a:gd name="T17" fmla="*/ 52 h 104"/>
                <a:gd name="T18" fmla="*/ 52 w 104"/>
                <a:gd name="T19"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4">
                  <a:moveTo>
                    <a:pt x="52" y="0"/>
                  </a:moveTo>
                  <a:cubicBezTo>
                    <a:pt x="24" y="0"/>
                    <a:pt x="0" y="23"/>
                    <a:pt x="0" y="52"/>
                  </a:cubicBezTo>
                  <a:cubicBezTo>
                    <a:pt x="0" y="80"/>
                    <a:pt x="24" y="104"/>
                    <a:pt x="52" y="104"/>
                  </a:cubicBezTo>
                  <a:cubicBezTo>
                    <a:pt x="81" y="104"/>
                    <a:pt x="104" y="80"/>
                    <a:pt x="104" y="52"/>
                  </a:cubicBezTo>
                  <a:cubicBezTo>
                    <a:pt x="104" y="23"/>
                    <a:pt x="81" y="0"/>
                    <a:pt x="52" y="0"/>
                  </a:cubicBezTo>
                  <a:close/>
                  <a:moveTo>
                    <a:pt x="52" y="96"/>
                  </a:moveTo>
                  <a:cubicBezTo>
                    <a:pt x="28" y="96"/>
                    <a:pt x="8" y="76"/>
                    <a:pt x="8" y="52"/>
                  </a:cubicBezTo>
                  <a:cubicBezTo>
                    <a:pt x="8" y="27"/>
                    <a:pt x="28" y="8"/>
                    <a:pt x="52" y="8"/>
                  </a:cubicBezTo>
                  <a:cubicBezTo>
                    <a:pt x="77" y="8"/>
                    <a:pt x="96" y="27"/>
                    <a:pt x="96" y="52"/>
                  </a:cubicBezTo>
                  <a:cubicBezTo>
                    <a:pt x="96" y="76"/>
                    <a:pt x="77" y="96"/>
                    <a:pt x="52"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57" name="Freeform 45"/>
            <p:cNvSpPr>
              <a:spLocks noEditPoints="1"/>
            </p:cNvSpPr>
            <p:nvPr/>
          </p:nvSpPr>
          <p:spPr bwMode="auto">
            <a:xfrm>
              <a:off x="3971925" y="5360988"/>
              <a:ext cx="269875" cy="269875"/>
            </a:xfrm>
            <a:custGeom>
              <a:avLst/>
              <a:gdLst>
                <a:gd name="T0" fmla="*/ 36 w 72"/>
                <a:gd name="T1" fmla="*/ 0 h 72"/>
                <a:gd name="T2" fmla="*/ 0 w 72"/>
                <a:gd name="T3" fmla="*/ 36 h 72"/>
                <a:gd name="T4" fmla="*/ 36 w 72"/>
                <a:gd name="T5" fmla="*/ 72 h 72"/>
                <a:gd name="T6" fmla="*/ 72 w 72"/>
                <a:gd name="T7" fmla="*/ 36 h 72"/>
                <a:gd name="T8" fmla="*/ 36 w 72"/>
                <a:gd name="T9" fmla="*/ 0 h 72"/>
                <a:gd name="T10" fmla="*/ 36 w 72"/>
                <a:gd name="T11" fmla="*/ 64 h 72"/>
                <a:gd name="T12" fmla="*/ 8 w 72"/>
                <a:gd name="T13" fmla="*/ 36 h 72"/>
                <a:gd name="T14" fmla="*/ 36 w 72"/>
                <a:gd name="T15" fmla="*/ 8 h 72"/>
                <a:gd name="T16" fmla="*/ 64 w 72"/>
                <a:gd name="T17" fmla="*/ 36 h 72"/>
                <a:gd name="T18" fmla="*/ 36 w 72"/>
                <a:gd name="T19"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0"/>
                  </a:moveTo>
                  <a:cubicBezTo>
                    <a:pt x="17" y="0"/>
                    <a:pt x="0" y="16"/>
                    <a:pt x="0" y="36"/>
                  </a:cubicBezTo>
                  <a:cubicBezTo>
                    <a:pt x="0" y="55"/>
                    <a:pt x="17" y="72"/>
                    <a:pt x="36" y="72"/>
                  </a:cubicBezTo>
                  <a:cubicBezTo>
                    <a:pt x="56" y="72"/>
                    <a:pt x="72" y="55"/>
                    <a:pt x="72" y="36"/>
                  </a:cubicBezTo>
                  <a:cubicBezTo>
                    <a:pt x="72" y="16"/>
                    <a:pt x="56" y="0"/>
                    <a:pt x="36" y="0"/>
                  </a:cubicBezTo>
                  <a:close/>
                  <a:moveTo>
                    <a:pt x="36" y="64"/>
                  </a:moveTo>
                  <a:cubicBezTo>
                    <a:pt x="21" y="64"/>
                    <a:pt x="8" y="51"/>
                    <a:pt x="8" y="36"/>
                  </a:cubicBezTo>
                  <a:cubicBezTo>
                    <a:pt x="8" y="20"/>
                    <a:pt x="21" y="8"/>
                    <a:pt x="36" y="8"/>
                  </a:cubicBezTo>
                  <a:cubicBezTo>
                    <a:pt x="52" y="8"/>
                    <a:pt x="64" y="20"/>
                    <a:pt x="64" y="36"/>
                  </a:cubicBezTo>
                  <a:cubicBezTo>
                    <a:pt x="64" y="51"/>
                    <a:pt x="52" y="64"/>
                    <a:pt x="36"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258" name="组合 257"/>
          <p:cNvGrpSpPr/>
          <p:nvPr/>
        </p:nvGrpSpPr>
        <p:grpSpPr>
          <a:xfrm>
            <a:off x="10641886" y="2450231"/>
            <a:ext cx="687971" cy="687971"/>
            <a:chOff x="10488613" y="2403475"/>
            <a:chExt cx="750888" cy="750888"/>
          </a:xfrm>
          <a:solidFill>
            <a:schemeClr val="bg1"/>
          </a:solidFill>
        </p:grpSpPr>
        <p:sp>
          <p:nvSpPr>
            <p:cNvPr id="259" name="Freeform 46"/>
            <p:cNvSpPr>
              <a:spLocks noEditPoints="1"/>
            </p:cNvSpPr>
            <p:nvPr/>
          </p:nvSpPr>
          <p:spPr bwMode="auto">
            <a:xfrm>
              <a:off x="10488613" y="2403475"/>
              <a:ext cx="750888" cy="750888"/>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5" y="0"/>
                    <a:pt x="0" y="45"/>
                    <a:pt x="0" y="100"/>
                  </a:cubicBezTo>
                  <a:cubicBezTo>
                    <a:pt x="0" y="155"/>
                    <a:pt x="45" y="200"/>
                    <a:pt x="100" y="200"/>
                  </a:cubicBezTo>
                  <a:cubicBezTo>
                    <a:pt x="156" y="200"/>
                    <a:pt x="200" y="155"/>
                    <a:pt x="200" y="100"/>
                  </a:cubicBezTo>
                  <a:cubicBezTo>
                    <a:pt x="200" y="45"/>
                    <a:pt x="156" y="0"/>
                    <a:pt x="100" y="0"/>
                  </a:cubicBezTo>
                  <a:close/>
                  <a:moveTo>
                    <a:pt x="100" y="192"/>
                  </a:moveTo>
                  <a:cubicBezTo>
                    <a:pt x="50" y="192"/>
                    <a:pt x="8" y="151"/>
                    <a:pt x="8" y="100"/>
                  </a:cubicBezTo>
                  <a:cubicBezTo>
                    <a:pt x="8" y="49"/>
                    <a:pt x="50" y="8"/>
                    <a:pt x="100" y="8"/>
                  </a:cubicBezTo>
                  <a:cubicBezTo>
                    <a:pt x="151" y="8"/>
                    <a:pt x="192" y="49"/>
                    <a:pt x="192" y="100"/>
                  </a:cubicBezTo>
                  <a:cubicBezTo>
                    <a:pt x="192" y="151"/>
                    <a:pt x="151" y="192"/>
                    <a:pt x="100"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60" name="Freeform 47"/>
            <p:cNvSpPr>
              <a:spLocks/>
            </p:cNvSpPr>
            <p:nvPr/>
          </p:nvSpPr>
          <p:spPr bwMode="auto">
            <a:xfrm>
              <a:off x="10642600" y="2552700"/>
              <a:ext cx="446088" cy="452438"/>
            </a:xfrm>
            <a:custGeom>
              <a:avLst/>
              <a:gdLst>
                <a:gd name="T0" fmla="*/ 149 w 281"/>
                <a:gd name="T1" fmla="*/ 0 h 285"/>
                <a:gd name="T2" fmla="*/ 130 w 281"/>
                <a:gd name="T3" fmla="*/ 0 h 285"/>
                <a:gd name="T4" fmla="*/ 130 w 281"/>
                <a:gd name="T5" fmla="*/ 133 h 285"/>
                <a:gd name="T6" fmla="*/ 0 w 281"/>
                <a:gd name="T7" fmla="*/ 133 h 285"/>
                <a:gd name="T8" fmla="*/ 0 w 281"/>
                <a:gd name="T9" fmla="*/ 152 h 285"/>
                <a:gd name="T10" fmla="*/ 130 w 281"/>
                <a:gd name="T11" fmla="*/ 152 h 285"/>
                <a:gd name="T12" fmla="*/ 130 w 281"/>
                <a:gd name="T13" fmla="*/ 285 h 285"/>
                <a:gd name="T14" fmla="*/ 149 w 281"/>
                <a:gd name="T15" fmla="*/ 285 h 285"/>
                <a:gd name="T16" fmla="*/ 149 w 281"/>
                <a:gd name="T17" fmla="*/ 152 h 285"/>
                <a:gd name="T18" fmla="*/ 281 w 281"/>
                <a:gd name="T19" fmla="*/ 152 h 285"/>
                <a:gd name="T20" fmla="*/ 281 w 281"/>
                <a:gd name="T21" fmla="*/ 133 h 285"/>
                <a:gd name="T22" fmla="*/ 149 w 281"/>
                <a:gd name="T23" fmla="*/ 133 h 285"/>
                <a:gd name="T24" fmla="*/ 149 w 281"/>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1" h="285">
                  <a:moveTo>
                    <a:pt x="149" y="0"/>
                  </a:moveTo>
                  <a:lnTo>
                    <a:pt x="130" y="0"/>
                  </a:lnTo>
                  <a:lnTo>
                    <a:pt x="130" y="133"/>
                  </a:lnTo>
                  <a:lnTo>
                    <a:pt x="0" y="133"/>
                  </a:lnTo>
                  <a:lnTo>
                    <a:pt x="0" y="152"/>
                  </a:lnTo>
                  <a:lnTo>
                    <a:pt x="130" y="152"/>
                  </a:lnTo>
                  <a:lnTo>
                    <a:pt x="130" y="285"/>
                  </a:lnTo>
                  <a:lnTo>
                    <a:pt x="149" y="285"/>
                  </a:lnTo>
                  <a:lnTo>
                    <a:pt x="149" y="152"/>
                  </a:lnTo>
                  <a:lnTo>
                    <a:pt x="281" y="152"/>
                  </a:lnTo>
                  <a:lnTo>
                    <a:pt x="281" y="133"/>
                  </a:lnTo>
                  <a:lnTo>
                    <a:pt x="149" y="133"/>
                  </a:lnTo>
                  <a:lnTo>
                    <a:pt x="1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261" name="组合 260"/>
          <p:cNvGrpSpPr/>
          <p:nvPr/>
        </p:nvGrpSpPr>
        <p:grpSpPr>
          <a:xfrm>
            <a:off x="10644795" y="3686542"/>
            <a:ext cx="687971" cy="687971"/>
            <a:chOff x="10491788" y="3752850"/>
            <a:chExt cx="750888" cy="750888"/>
          </a:xfrm>
          <a:solidFill>
            <a:schemeClr val="bg1"/>
          </a:solidFill>
        </p:grpSpPr>
        <p:sp>
          <p:nvSpPr>
            <p:cNvPr id="262" name="Freeform 48"/>
            <p:cNvSpPr>
              <a:spLocks noEditPoints="1"/>
            </p:cNvSpPr>
            <p:nvPr/>
          </p:nvSpPr>
          <p:spPr bwMode="auto">
            <a:xfrm>
              <a:off x="10491788" y="3752850"/>
              <a:ext cx="750888" cy="750888"/>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4" y="0"/>
                    <a:pt x="0" y="44"/>
                    <a:pt x="0" y="100"/>
                  </a:cubicBezTo>
                  <a:cubicBezTo>
                    <a:pt x="0" y="155"/>
                    <a:pt x="44" y="200"/>
                    <a:pt x="100" y="200"/>
                  </a:cubicBezTo>
                  <a:cubicBezTo>
                    <a:pt x="155" y="200"/>
                    <a:pt x="200" y="155"/>
                    <a:pt x="200" y="100"/>
                  </a:cubicBezTo>
                  <a:cubicBezTo>
                    <a:pt x="200" y="44"/>
                    <a:pt x="155" y="0"/>
                    <a:pt x="100" y="0"/>
                  </a:cubicBezTo>
                  <a:close/>
                  <a:moveTo>
                    <a:pt x="100" y="192"/>
                  </a:moveTo>
                  <a:cubicBezTo>
                    <a:pt x="49" y="192"/>
                    <a:pt x="8" y="150"/>
                    <a:pt x="8" y="100"/>
                  </a:cubicBezTo>
                  <a:cubicBezTo>
                    <a:pt x="8" y="49"/>
                    <a:pt x="49" y="8"/>
                    <a:pt x="100" y="8"/>
                  </a:cubicBezTo>
                  <a:cubicBezTo>
                    <a:pt x="150" y="8"/>
                    <a:pt x="192" y="49"/>
                    <a:pt x="192" y="100"/>
                  </a:cubicBezTo>
                  <a:cubicBezTo>
                    <a:pt x="192" y="150"/>
                    <a:pt x="150" y="192"/>
                    <a:pt x="100"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63" name="Rectangle 49"/>
            <p:cNvSpPr>
              <a:spLocks noChangeArrowheads="1"/>
            </p:cNvSpPr>
            <p:nvPr/>
          </p:nvSpPr>
          <p:spPr bwMode="auto">
            <a:xfrm>
              <a:off x="10672763" y="4113213"/>
              <a:ext cx="388938"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grpSp>
      <p:grpSp>
        <p:nvGrpSpPr>
          <p:cNvPr id="264" name="组合 263"/>
          <p:cNvGrpSpPr/>
          <p:nvPr/>
        </p:nvGrpSpPr>
        <p:grpSpPr>
          <a:xfrm>
            <a:off x="9402667" y="4912672"/>
            <a:ext cx="687971" cy="687971"/>
            <a:chOff x="9136063" y="5091113"/>
            <a:chExt cx="750888" cy="750888"/>
          </a:xfrm>
          <a:solidFill>
            <a:schemeClr val="bg1"/>
          </a:solidFill>
        </p:grpSpPr>
        <p:sp>
          <p:nvSpPr>
            <p:cNvPr id="265" name="Oval 50"/>
            <p:cNvSpPr>
              <a:spLocks noChangeArrowheads="1"/>
            </p:cNvSpPr>
            <p:nvPr/>
          </p:nvSpPr>
          <p:spPr bwMode="auto">
            <a:xfrm>
              <a:off x="9471025" y="5237163"/>
              <a:ext cx="90488" cy="904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66" name="Freeform 51"/>
            <p:cNvSpPr>
              <a:spLocks/>
            </p:cNvSpPr>
            <p:nvPr/>
          </p:nvSpPr>
          <p:spPr bwMode="auto">
            <a:xfrm>
              <a:off x="9455150" y="5357813"/>
              <a:ext cx="120650" cy="315913"/>
            </a:xfrm>
            <a:custGeom>
              <a:avLst/>
              <a:gdLst>
                <a:gd name="T0" fmla="*/ 57 w 76"/>
                <a:gd name="T1" fmla="*/ 19 h 199"/>
                <a:gd name="T2" fmla="*/ 57 w 76"/>
                <a:gd name="T3" fmla="*/ 9 h 199"/>
                <a:gd name="T4" fmla="*/ 57 w 76"/>
                <a:gd name="T5" fmla="*/ 0 h 199"/>
                <a:gd name="T6" fmla="*/ 0 w 76"/>
                <a:gd name="T7" fmla="*/ 0 h 199"/>
                <a:gd name="T8" fmla="*/ 0 w 76"/>
                <a:gd name="T9" fmla="*/ 19 h 199"/>
                <a:gd name="T10" fmla="*/ 19 w 76"/>
                <a:gd name="T11" fmla="*/ 19 h 199"/>
                <a:gd name="T12" fmla="*/ 19 w 76"/>
                <a:gd name="T13" fmla="*/ 180 h 199"/>
                <a:gd name="T14" fmla="*/ 0 w 76"/>
                <a:gd name="T15" fmla="*/ 180 h 199"/>
                <a:gd name="T16" fmla="*/ 0 w 76"/>
                <a:gd name="T17" fmla="*/ 199 h 199"/>
                <a:gd name="T18" fmla="*/ 76 w 76"/>
                <a:gd name="T19" fmla="*/ 199 h 199"/>
                <a:gd name="T20" fmla="*/ 76 w 76"/>
                <a:gd name="T21" fmla="*/ 180 h 199"/>
                <a:gd name="T22" fmla="*/ 57 w 76"/>
                <a:gd name="T23" fmla="*/ 180 h 199"/>
                <a:gd name="T24" fmla="*/ 57 w 76"/>
                <a:gd name="T25" fmla="*/ 1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99">
                  <a:moveTo>
                    <a:pt x="57" y="19"/>
                  </a:moveTo>
                  <a:lnTo>
                    <a:pt x="57" y="9"/>
                  </a:lnTo>
                  <a:lnTo>
                    <a:pt x="57" y="0"/>
                  </a:lnTo>
                  <a:lnTo>
                    <a:pt x="0" y="0"/>
                  </a:lnTo>
                  <a:lnTo>
                    <a:pt x="0" y="19"/>
                  </a:lnTo>
                  <a:lnTo>
                    <a:pt x="19" y="19"/>
                  </a:lnTo>
                  <a:lnTo>
                    <a:pt x="19" y="180"/>
                  </a:lnTo>
                  <a:lnTo>
                    <a:pt x="0" y="180"/>
                  </a:lnTo>
                  <a:lnTo>
                    <a:pt x="0" y="199"/>
                  </a:lnTo>
                  <a:lnTo>
                    <a:pt x="76" y="199"/>
                  </a:lnTo>
                  <a:lnTo>
                    <a:pt x="76" y="180"/>
                  </a:lnTo>
                  <a:lnTo>
                    <a:pt x="57" y="180"/>
                  </a:lnTo>
                  <a:lnTo>
                    <a:pt x="5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67" name="Freeform 52"/>
            <p:cNvSpPr>
              <a:spLocks noEditPoints="1"/>
            </p:cNvSpPr>
            <p:nvPr/>
          </p:nvSpPr>
          <p:spPr bwMode="auto">
            <a:xfrm>
              <a:off x="9136063" y="5091113"/>
              <a:ext cx="750888" cy="750888"/>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92"/>
                  </a:moveTo>
                  <a:cubicBezTo>
                    <a:pt x="50" y="192"/>
                    <a:pt x="8" y="150"/>
                    <a:pt x="8" y="100"/>
                  </a:cubicBezTo>
                  <a:cubicBezTo>
                    <a:pt x="8" y="49"/>
                    <a:pt x="50" y="8"/>
                    <a:pt x="100" y="8"/>
                  </a:cubicBezTo>
                  <a:cubicBezTo>
                    <a:pt x="151" y="8"/>
                    <a:pt x="192" y="49"/>
                    <a:pt x="192" y="100"/>
                  </a:cubicBezTo>
                  <a:cubicBezTo>
                    <a:pt x="192" y="150"/>
                    <a:pt x="151" y="192"/>
                    <a:pt x="100"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268" name="Freeform 53"/>
          <p:cNvSpPr>
            <a:spLocks noEditPoints="1"/>
          </p:cNvSpPr>
          <p:nvPr/>
        </p:nvSpPr>
        <p:spPr bwMode="auto">
          <a:xfrm>
            <a:off x="10642651" y="4993614"/>
            <a:ext cx="690977" cy="520992"/>
          </a:xfrm>
          <a:custGeom>
            <a:avLst/>
            <a:gdLst>
              <a:gd name="T0" fmla="*/ 217512 w 201"/>
              <a:gd name="T1" fmla="*/ 37196 h 151"/>
              <a:gd name="T2" fmla="*/ 217512 w 201"/>
              <a:gd name="T3" fmla="*/ 99190 h 151"/>
              <a:gd name="T4" fmla="*/ 217512 w 201"/>
              <a:gd name="T5" fmla="*/ 119029 h 151"/>
              <a:gd name="T6" fmla="*/ 237286 w 201"/>
              <a:gd name="T7" fmla="*/ 119029 h 151"/>
              <a:gd name="T8" fmla="*/ 469629 w 201"/>
              <a:gd name="T9" fmla="*/ 305011 h 151"/>
              <a:gd name="T10" fmla="*/ 237286 w 201"/>
              <a:gd name="T11" fmla="*/ 218219 h 151"/>
              <a:gd name="T12" fmla="*/ 217512 w 201"/>
              <a:gd name="T13" fmla="*/ 218219 h 151"/>
              <a:gd name="T14" fmla="*/ 217512 w 201"/>
              <a:gd name="T15" fmla="*/ 238057 h 151"/>
              <a:gd name="T16" fmla="*/ 217512 w 201"/>
              <a:gd name="T17" fmla="*/ 297571 h 151"/>
              <a:gd name="T18" fmla="*/ 34604 w 201"/>
              <a:gd name="T19" fmla="*/ 168624 h 151"/>
              <a:gd name="T20" fmla="*/ 217512 w 201"/>
              <a:gd name="T21" fmla="*/ 37196 h 151"/>
              <a:gd name="T22" fmla="*/ 237286 w 201"/>
              <a:gd name="T23" fmla="*/ 0 h 151"/>
              <a:gd name="T24" fmla="*/ 0 w 201"/>
              <a:gd name="T25" fmla="*/ 168624 h 151"/>
              <a:gd name="T26" fmla="*/ 237286 w 201"/>
              <a:gd name="T27" fmla="*/ 337248 h 151"/>
              <a:gd name="T28" fmla="*/ 237286 w 201"/>
              <a:gd name="T29" fmla="*/ 238057 h 151"/>
              <a:gd name="T30" fmla="*/ 496818 w 201"/>
              <a:gd name="T31" fmla="*/ 374444 h 151"/>
              <a:gd name="T32" fmla="*/ 237286 w 201"/>
              <a:gd name="T33" fmla="*/ 99190 h 151"/>
              <a:gd name="T34" fmla="*/ 237286 w 201"/>
              <a:gd name="T35" fmla="*/ 0 h 15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1" h="151">
                <a:moveTo>
                  <a:pt x="88" y="15"/>
                </a:moveTo>
                <a:cubicBezTo>
                  <a:pt x="88" y="40"/>
                  <a:pt x="88" y="40"/>
                  <a:pt x="88" y="40"/>
                </a:cubicBezTo>
                <a:cubicBezTo>
                  <a:pt x="88" y="48"/>
                  <a:pt x="88" y="48"/>
                  <a:pt x="88" y="48"/>
                </a:cubicBezTo>
                <a:cubicBezTo>
                  <a:pt x="96" y="48"/>
                  <a:pt x="96" y="48"/>
                  <a:pt x="96" y="48"/>
                </a:cubicBezTo>
                <a:cubicBezTo>
                  <a:pt x="151" y="49"/>
                  <a:pt x="182" y="73"/>
                  <a:pt x="190" y="123"/>
                </a:cubicBezTo>
                <a:cubicBezTo>
                  <a:pt x="160" y="88"/>
                  <a:pt x="125" y="88"/>
                  <a:pt x="96" y="88"/>
                </a:cubicBezTo>
                <a:cubicBezTo>
                  <a:pt x="88" y="88"/>
                  <a:pt x="88" y="88"/>
                  <a:pt x="88" y="88"/>
                </a:cubicBezTo>
                <a:cubicBezTo>
                  <a:pt x="88" y="96"/>
                  <a:pt x="88" y="96"/>
                  <a:pt x="88" y="96"/>
                </a:cubicBezTo>
                <a:cubicBezTo>
                  <a:pt x="88" y="120"/>
                  <a:pt x="88" y="120"/>
                  <a:pt x="88" y="120"/>
                </a:cubicBezTo>
                <a:cubicBezTo>
                  <a:pt x="14" y="68"/>
                  <a:pt x="14" y="68"/>
                  <a:pt x="14" y="68"/>
                </a:cubicBezTo>
                <a:cubicBezTo>
                  <a:pt x="88" y="15"/>
                  <a:pt x="88" y="15"/>
                  <a:pt x="88" y="15"/>
                </a:cubicBezTo>
                <a:moveTo>
                  <a:pt x="96" y="0"/>
                </a:moveTo>
                <a:cubicBezTo>
                  <a:pt x="0" y="68"/>
                  <a:pt x="0" y="68"/>
                  <a:pt x="0" y="68"/>
                </a:cubicBezTo>
                <a:cubicBezTo>
                  <a:pt x="96" y="136"/>
                  <a:pt x="96" y="136"/>
                  <a:pt x="96" y="136"/>
                </a:cubicBezTo>
                <a:cubicBezTo>
                  <a:pt x="96" y="96"/>
                  <a:pt x="96" y="96"/>
                  <a:pt x="96" y="96"/>
                </a:cubicBezTo>
                <a:cubicBezTo>
                  <a:pt x="135" y="96"/>
                  <a:pt x="170" y="98"/>
                  <a:pt x="201" y="151"/>
                </a:cubicBezTo>
                <a:cubicBezTo>
                  <a:pt x="201" y="117"/>
                  <a:pt x="195" y="41"/>
                  <a:pt x="96" y="40"/>
                </a:cubicBezTo>
                <a:cubicBezTo>
                  <a:pt x="96" y="0"/>
                  <a:pt x="96" y="0"/>
                  <a:pt x="96"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69" name="组合 268"/>
          <p:cNvGrpSpPr/>
          <p:nvPr/>
        </p:nvGrpSpPr>
        <p:grpSpPr>
          <a:xfrm>
            <a:off x="9407030" y="3795629"/>
            <a:ext cx="687971" cy="468343"/>
            <a:chOff x="9140825" y="3871913"/>
            <a:chExt cx="750888" cy="511175"/>
          </a:xfrm>
          <a:solidFill>
            <a:schemeClr val="bg1"/>
          </a:solidFill>
        </p:grpSpPr>
        <p:sp>
          <p:nvSpPr>
            <p:cNvPr id="270" name="Freeform 54"/>
            <p:cNvSpPr>
              <a:spLocks/>
            </p:cNvSpPr>
            <p:nvPr/>
          </p:nvSpPr>
          <p:spPr bwMode="auto">
            <a:xfrm>
              <a:off x="9402763" y="4075113"/>
              <a:ext cx="222250" cy="222250"/>
            </a:xfrm>
            <a:custGeom>
              <a:avLst/>
              <a:gdLst>
                <a:gd name="T0" fmla="*/ 140 w 140"/>
                <a:gd name="T1" fmla="*/ 12 h 140"/>
                <a:gd name="T2" fmla="*/ 128 w 140"/>
                <a:gd name="T3" fmla="*/ 0 h 140"/>
                <a:gd name="T4" fmla="*/ 71 w 140"/>
                <a:gd name="T5" fmla="*/ 57 h 140"/>
                <a:gd name="T6" fmla="*/ 12 w 140"/>
                <a:gd name="T7" fmla="*/ 0 h 140"/>
                <a:gd name="T8" fmla="*/ 0 w 140"/>
                <a:gd name="T9" fmla="*/ 12 h 140"/>
                <a:gd name="T10" fmla="*/ 57 w 140"/>
                <a:gd name="T11" fmla="*/ 71 h 140"/>
                <a:gd name="T12" fmla="*/ 0 w 140"/>
                <a:gd name="T13" fmla="*/ 128 h 140"/>
                <a:gd name="T14" fmla="*/ 12 w 140"/>
                <a:gd name="T15" fmla="*/ 140 h 140"/>
                <a:gd name="T16" fmla="*/ 71 w 140"/>
                <a:gd name="T17" fmla="*/ 83 h 140"/>
                <a:gd name="T18" fmla="*/ 128 w 140"/>
                <a:gd name="T19" fmla="*/ 140 h 140"/>
                <a:gd name="T20" fmla="*/ 140 w 140"/>
                <a:gd name="T21" fmla="*/ 128 h 140"/>
                <a:gd name="T22" fmla="*/ 83 w 140"/>
                <a:gd name="T23" fmla="*/ 71 h 140"/>
                <a:gd name="T24" fmla="*/ 140 w 140"/>
                <a:gd name="T25" fmla="*/ 1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40">
                  <a:moveTo>
                    <a:pt x="140" y="12"/>
                  </a:moveTo>
                  <a:lnTo>
                    <a:pt x="128" y="0"/>
                  </a:lnTo>
                  <a:lnTo>
                    <a:pt x="71" y="57"/>
                  </a:lnTo>
                  <a:lnTo>
                    <a:pt x="12" y="0"/>
                  </a:lnTo>
                  <a:lnTo>
                    <a:pt x="0" y="12"/>
                  </a:lnTo>
                  <a:lnTo>
                    <a:pt x="57" y="71"/>
                  </a:lnTo>
                  <a:lnTo>
                    <a:pt x="0" y="128"/>
                  </a:lnTo>
                  <a:lnTo>
                    <a:pt x="12" y="140"/>
                  </a:lnTo>
                  <a:lnTo>
                    <a:pt x="71" y="83"/>
                  </a:lnTo>
                  <a:lnTo>
                    <a:pt x="128" y="140"/>
                  </a:lnTo>
                  <a:lnTo>
                    <a:pt x="140" y="128"/>
                  </a:lnTo>
                  <a:lnTo>
                    <a:pt x="83" y="71"/>
                  </a:lnTo>
                  <a:lnTo>
                    <a:pt x="14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71" name="Freeform 55"/>
            <p:cNvSpPr>
              <a:spLocks noEditPoints="1"/>
            </p:cNvSpPr>
            <p:nvPr/>
          </p:nvSpPr>
          <p:spPr bwMode="auto">
            <a:xfrm>
              <a:off x="9140825" y="3871913"/>
              <a:ext cx="750888" cy="511175"/>
            </a:xfrm>
            <a:custGeom>
              <a:avLst/>
              <a:gdLst>
                <a:gd name="T0" fmla="*/ 200 w 200"/>
                <a:gd name="T1" fmla="*/ 0 h 136"/>
                <a:gd name="T2" fmla="*/ 0 w 200"/>
                <a:gd name="T3" fmla="*/ 0 h 136"/>
                <a:gd name="T4" fmla="*/ 0 w 200"/>
                <a:gd name="T5" fmla="*/ 8 h 136"/>
                <a:gd name="T6" fmla="*/ 5 w 200"/>
                <a:gd name="T7" fmla="*/ 8 h 136"/>
                <a:gd name="T8" fmla="*/ 8 w 200"/>
                <a:gd name="T9" fmla="*/ 24 h 136"/>
                <a:gd name="T10" fmla="*/ 17 w 200"/>
                <a:gd name="T11" fmla="*/ 38 h 136"/>
                <a:gd name="T12" fmla="*/ 31 w 200"/>
                <a:gd name="T13" fmla="*/ 120 h 136"/>
                <a:gd name="T14" fmla="*/ 46 w 200"/>
                <a:gd name="T15" fmla="*/ 136 h 136"/>
                <a:gd name="T16" fmla="*/ 153 w 200"/>
                <a:gd name="T17" fmla="*/ 136 h 136"/>
                <a:gd name="T18" fmla="*/ 168 w 200"/>
                <a:gd name="T19" fmla="*/ 120 h 136"/>
                <a:gd name="T20" fmla="*/ 182 w 200"/>
                <a:gd name="T21" fmla="*/ 38 h 136"/>
                <a:gd name="T22" fmla="*/ 192 w 200"/>
                <a:gd name="T23" fmla="*/ 24 h 136"/>
                <a:gd name="T24" fmla="*/ 194 w 200"/>
                <a:gd name="T25" fmla="*/ 8 h 136"/>
                <a:gd name="T26" fmla="*/ 200 w 200"/>
                <a:gd name="T27" fmla="*/ 8 h 136"/>
                <a:gd name="T28" fmla="*/ 200 w 200"/>
                <a:gd name="T29" fmla="*/ 0 h 136"/>
                <a:gd name="T30" fmla="*/ 160 w 200"/>
                <a:gd name="T31" fmla="*/ 119 h 136"/>
                <a:gd name="T32" fmla="*/ 153 w 200"/>
                <a:gd name="T33" fmla="*/ 128 h 136"/>
                <a:gd name="T34" fmla="*/ 46 w 200"/>
                <a:gd name="T35" fmla="*/ 128 h 136"/>
                <a:gd name="T36" fmla="*/ 39 w 200"/>
                <a:gd name="T37" fmla="*/ 119 h 136"/>
                <a:gd name="T38" fmla="*/ 25 w 200"/>
                <a:gd name="T39" fmla="*/ 40 h 136"/>
                <a:gd name="T40" fmla="*/ 174 w 200"/>
                <a:gd name="T41" fmla="*/ 40 h 136"/>
                <a:gd name="T42" fmla="*/ 160 w 200"/>
                <a:gd name="T43" fmla="*/ 119 h 136"/>
                <a:gd name="T44" fmla="*/ 184 w 200"/>
                <a:gd name="T45" fmla="*/ 23 h 136"/>
                <a:gd name="T46" fmla="*/ 184 w 200"/>
                <a:gd name="T47" fmla="*/ 23 h 136"/>
                <a:gd name="T48" fmla="*/ 184 w 200"/>
                <a:gd name="T49" fmla="*/ 24 h 136"/>
                <a:gd name="T50" fmla="*/ 176 w 200"/>
                <a:gd name="T51" fmla="*/ 32 h 136"/>
                <a:gd name="T52" fmla="*/ 24 w 200"/>
                <a:gd name="T53" fmla="*/ 32 h 136"/>
                <a:gd name="T54" fmla="*/ 16 w 200"/>
                <a:gd name="T55" fmla="*/ 24 h 136"/>
                <a:gd name="T56" fmla="*/ 16 w 200"/>
                <a:gd name="T57" fmla="*/ 23 h 136"/>
                <a:gd name="T58" fmla="*/ 15 w 200"/>
                <a:gd name="T59" fmla="*/ 23 h 136"/>
                <a:gd name="T60" fmla="*/ 13 w 200"/>
                <a:gd name="T61" fmla="*/ 8 h 136"/>
                <a:gd name="T62" fmla="*/ 186 w 200"/>
                <a:gd name="T63" fmla="*/ 8 h 136"/>
                <a:gd name="T64" fmla="*/ 184 w 200"/>
                <a:gd name="T65" fmla="*/ 2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0" h="136">
                  <a:moveTo>
                    <a:pt x="200" y="0"/>
                  </a:moveTo>
                  <a:cubicBezTo>
                    <a:pt x="0" y="0"/>
                    <a:pt x="0" y="0"/>
                    <a:pt x="0" y="0"/>
                  </a:cubicBezTo>
                  <a:cubicBezTo>
                    <a:pt x="0" y="8"/>
                    <a:pt x="0" y="8"/>
                    <a:pt x="0" y="8"/>
                  </a:cubicBezTo>
                  <a:cubicBezTo>
                    <a:pt x="5" y="8"/>
                    <a:pt x="5" y="8"/>
                    <a:pt x="5" y="8"/>
                  </a:cubicBezTo>
                  <a:cubicBezTo>
                    <a:pt x="8" y="24"/>
                    <a:pt x="8" y="24"/>
                    <a:pt x="8" y="24"/>
                  </a:cubicBezTo>
                  <a:cubicBezTo>
                    <a:pt x="8" y="30"/>
                    <a:pt x="11" y="35"/>
                    <a:pt x="17" y="38"/>
                  </a:cubicBezTo>
                  <a:cubicBezTo>
                    <a:pt x="31" y="120"/>
                    <a:pt x="31" y="120"/>
                    <a:pt x="31" y="120"/>
                  </a:cubicBezTo>
                  <a:cubicBezTo>
                    <a:pt x="32" y="129"/>
                    <a:pt x="38" y="136"/>
                    <a:pt x="46" y="136"/>
                  </a:cubicBezTo>
                  <a:cubicBezTo>
                    <a:pt x="153" y="136"/>
                    <a:pt x="153" y="136"/>
                    <a:pt x="153" y="136"/>
                  </a:cubicBezTo>
                  <a:cubicBezTo>
                    <a:pt x="161" y="136"/>
                    <a:pt x="167" y="129"/>
                    <a:pt x="168" y="120"/>
                  </a:cubicBezTo>
                  <a:cubicBezTo>
                    <a:pt x="182" y="38"/>
                    <a:pt x="182" y="38"/>
                    <a:pt x="182" y="38"/>
                  </a:cubicBezTo>
                  <a:cubicBezTo>
                    <a:pt x="188" y="35"/>
                    <a:pt x="192" y="30"/>
                    <a:pt x="192" y="24"/>
                  </a:cubicBezTo>
                  <a:cubicBezTo>
                    <a:pt x="194" y="8"/>
                    <a:pt x="194" y="8"/>
                    <a:pt x="194" y="8"/>
                  </a:cubicBezTo>
                  <a:cubicBezTo>
                    <a:pt x="200" y="8"/>
                    <a:pt x="200" y="8"/>
                    <a:pt x="200" y="8"/>
                  </a:cubicBezTo>
                  <a:lnTo>
                    <a:pt x="200" y="0"/>
                  </a:lnTo>
                  <a:close/>
                  <a:moveTo>
                    <a:pt x="160" y="119"/>
                  </a:moveTo>
                  <a:cubicBezTo>
                    <a:pt x="160" y="122"/>
                    <a:pt x="158" y="128"/>
                    <a:pt x="153" y="128"/>
                  </a:cubicBezTo>
                  <a:cubicBezTo>
                    <a:pt x="46" y="128"/>
                    <a:pt x="46" y="128"/>
                    <a:pt x="46" y="128"/>
                  </a:cubicBezTo>
                  <a:cubicBezTo>
                    <a:pt x="41" y="128"/>
                    <a:pt x="39" y="121"/>
                    <a:pt x="39" y="119"/>
                  </a:cubicBezTo>
                  <a:cubicBezTo>
                    <a:pt x="25" y="40"/>
                    <a:pt x="25" y="40"/>
                    <a:pt x="25" y="40"/>
                  </a:cubicBezTo>
                  <a:cubicBezTo>
                    <a:pt x="174" y="40"/>
                    <a:pt x="174" y="40"/>
                    <a:pt x="174" y="40"/>
                  </a:cubicBezTo>
                  <a:lnTo>
                    <a:pt x="160" y="119"/>
                  </a:lnTo>
                  <a:close/>
                  <a:moveTo>
                    <a:pt x="184" y="23"/>
                  </a:moveTo>
                  <a:cubicBezTo>
                    <a:pt x="184" y="23"/>
                    <a:pt x="184" y="23"/>
                    <a:pt x="184" y="23"/>
                  </a:cubicBezTo>
                  <a:cubicBezTo>
                    <a:pt x="184" y="24"/>
                    <a:pt x="184" y="24"/>
                    <a:pt x="184" y="24"/>
                  </a:cubicBezTo>
                  <a:cubicBezTo>
                    <a:pt x="184" y="28"/>
                    <a:pt x="180" y="32"/>
                    <a:pt x="176" y="32"/>
                  </a:cubicBezTo>
                  <a:cubicBezTo>
                    <a:pt x="24" y="32"/>
                    <a:pt x="24" y="32"/>
                    <a:pt x="24" y="32"/>
                  </a:cubicBezTo>
                  <a:cubicBezTo>
                    <a:pt x="19" y="32"/>
                    <a:pt x="16" y="28"/>
                    <a:pt x="16" y="24"/>
                  </a:cubicBezTo>
                  <a:cubicBezTo>
                    <a:pt x="16" y="23"/>
                    <a:pt x="16" y="23"/>
                    <a:pt x="16" y="23"/>
                  </a:cubicBezTo>
                  <a:cubicBezTo>
                    <a:pt x="15" y="23"/>
                    <a:pt x="15" y="23"/>
                    <a:pt x="15" y="23"/>
                  </a:cubicBezTo>
                  <a:cubicBezTo>
                    <a:pt x="13" y="8"/>
                    <a:pt x="13" y="8"/>
                    <a:pt x="13" y="8"/>
                  </a:cubicBezTo>
                  <a:cubicBezTo>
                    <a:pt x="186" y="8"/>
                    <a:pt x="186" y="8"/>
                    <a:pt x="186" y="8"/>
                  </a:cubicBezTo>
                  <a:lnTo>
                    <a:pt x="184"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272" name="Freeform 56"/>
          <p:cNvSpPr>
            <a:spLocks noEditPoints="1"/>
          </p:cNvSpPr>
          <p:nvPr/>
        </p:nvSpPr>
        <p:spPr bwMode="auto">
          <a:xfrm>
            <a:off x="4520998" y="2439429"/>
            <a:ext cx="633578" cy="633580"/>
          </a:xfrm>
          <a:custGeom>
            <a:avLst/>
            <a:gdLst>
              <a:gd name="T0" fmla="*/ 447189 w 185"/>
              <a:gd name="T1" fmla="*/ 7418 h 184"/>
              <a:gd name="T2" fmla="*/ 424953 w 185"/>
              <a:gd name="T3" fmla="*/ 0 h 184"/>
              <a:gd name="T4" fmla="*/ 405188 w 185"/>
              <a:gd name="T5" fmla="*/ 7418 h 184"/>
              <a:gd name="T6" fmla="*/ 316244 w 185"/>
              <a:gd name="T7" fmla="*/ 93963 h 184"/>
              <a:gd name="T8" fmla="*/ 316244 w 185"/>
              <a:gd name="T9" fmla="*/ 79127 h 184"/>
              <a:gd name="T10" fmla="*/ 0 w 185"/>
              <a:gd name="T11" fmla="*/ 79127 h 184"/>
              <a:gd name="T12" fmla="*/ 0 w 185"/>
              <a:gd name="T13" fmla="*/ 454981 h 184"/>
              <a:gd name="T14" fmla="*/ 375540 w 185"/>
              <a:gd name="T15" fmla="*/ 454981 h 184"/>
              <a:gd name="T16" fmla="*/ 375540 w 185"/>
              <a:gd name="T17" fmla="*/ 138472 h 184"/>
              <a:gd name="T18" fmla="*/ 358246 w 185"/>
              <a:gd name="T19" fmla="*/ 138472 h 184"/>
              <a:gd name="T20" fmla="*/ 447189 w 185"/>
              <a:gd name="T21" fmla="*/ 49454 h 184"/>
              <a:gd name="T22" fmla="*/ 447189 w 185"/>
              <a:gd name="T23" fmla="*/ 7418 h 184"/>
              <a:gd name="T24" fmla="*/ 355775 w 185"/>
              <a:gd name="T25" fmla="*/ 435199 h 184"/>
              <a:gd name="T26" fmla="*/ 19765 w 185"/>
              <a:gd name="T27" fmla="*/ 435199 h 184"/>
              <a:gd name="T28" fmla="*/ 19765 w 185"/>
              <a:gd name="T29" fmla="*/ 98909 h 184"/>
              <a:gd name="T30" fmla="*/ 313774 w 185"/>
              <a:gd name="T31" fmla="*/ 98909 h 184"/>
              <a:gd name="T32" fmla="*/ 158122 w 185"/>
              <a:gd name="T33" fmla="*/ 252218 h 184"/>
              <a:gd name="T34" fmla="*/ 158122 w 185"/>
              <a:gd name="T35" fmla="*/ 296727 h 184"/>
              <a:gd name="T36" fmla="*/ 200123 w 185"/>
              <a:gd name="T37" fmla="*/ 296727 h 184"/>
              <a:gd name="T38" fmla="*/ 355775 w 185"/>
              <a:gd name="T39" fmla="*/ 138472 h 184"/>
              <a:gd name="T40" fmla="*/ 355775 w 185"/>
              <a:gd name="T41" fmla="*/ 435199 h 184"/>
              <a:gd name="T42" fmla="*/ 432365 w 185"/>
              <a:gd name="T43" fmla="*/ 34618 h 184"/>
              <a:gd name="T44" fmla="*/ 192711 w 185"/>
              <a:gd name="T45" fmla="*/ 276945 h 184"/>
              <a:gd name="T46" fmla="*/ 177887 w 185"/>
              <a:gd name="T47" fmla="*/ 276945 h 184"/>
              <a:gd name="T48" fmla="*/ 177887 w 185"/>
              <a:gd name="T49" fmla="*/ 262109 h 184"/>
              <a:gd name="T50" fmla="*/ 417541 w 185"/>
              <a:gd name="T51" fmla="*/ 22255 h 184"/>
              <a:gd name="T52" fmla="*/ 424953 w 185"/>
              <a:gd name="T53" fmla="*/ 19782 h 184"/>
              <a:gd name="T54" fmla="*/ 432365 w 185"/>
              <a:gd name="T55" fmla="*/ 22255 h 184"/>
              <a:gd name="T56" fmla="*/ 434836 w 185"/>
              <a:gd name="T57" fmla="*/ 29673 h 184"/>
              <a:gd name="T58" fmla="*/ 432365 w 185"/>
              <a:gd name="T59" fmla="*/ 34618 h 18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3" name="Freeform 57"/>
          <p:cNvSpPr>
            <a:spLocks noEditPoints="1"/>
          </p:cNvSpPr>
          <p:nvPr/>
        </p:nvSpPr>
        <p:spPr bwMode="auto">
          <a:xfrm>
            <a:off x="5785948" y="2487996"/>
            <a:ext cx="494501" cy="604880"/>
          </a:xfrm>
          <a:custGeom>
            <a:avLst/>
            <a:gdLst>
              <a:gd name="T0" fmla="*/ 355617 w 144"/>
              <a:gd name="T1" fmla="*/ 4944 h 176"/>
              <a:gd name="T2" fmla="*/ 343269 w 144"/>
              <a:gd name="T3" fmla="*/ 9889 h 176"/>
              <a:gd name="T4" fmla="*/ 251895 w 144"/>
              <a:gd name="T5" fmla="*/ 22250 h 176"/>
              <a:gd name="T6" fmla="*/ 167930 w 144"/>
              <a:gd name="T7" fmla="*/ 9889 h 176"/>
              <a:gd name="T8" fmla="*/ 86435 w 144"/>
              <a:gd name="T9" fmla="*/ 0 h 176"/>
              <a:gd name="T10" fmla="*/ 4939 w 144"/>
              <a:gd name="T11" fmla="*/ 12361 h 176"/>
              <a:gd name="T12" fmla="*/ 0 w 144"/>
              <a:gd name="T13" fmla="*/ 14833 h 176"/>
              <a:gd name="T14" fmla="*/ 0 w 144"/>
              <a:gd name="T15" fmla="*/ 19778 h 176"/>
              <a:gd name="T16" fmla="*/ 0 w 144"/>
              <a:gd name="T17" fmla="*/ 242275 h 176"/>
              <a:gd name="T18" fmla="*/ 0 w 144"/>
              <a:gd name="T19" fmla="*/ 435107 h 176"/>
              <a:gd name="T20" fmla="*/ 19757 w 144"/>
              <a:gd name="T21" fmla="*/ 435107 h 176"/>
              <a:gd name="T22" fmla="*/ 19757 w 144"/>
              <a:gd name="T23" fmla="*/ 244748 h 176"/>
              <a:gd name="T24" fmla="*/ 86435 w 144"/>
              <a:gd name="T25" fmla="*/ 237331 h 176"/>
              <a:gd name="T26" fmla="*/ 165461 w 144"/>
              <a:gd name="T27" fmla="*/ 247220 h 176"/>
              <a:gd name="T28" fmla="*/ 251895 w 144"/>
              <a:gd name="T29" fmla="*/ 259581 h 176"/>
              <a:gd name="T30" fmla="*/ 350678 w 144"/>
              <a:gd name="T31" fmla="*/ 247220 h 176"/>
              <a:gd name="T32" fmla="*/ 355617 w 144"/>
              <a:gd name="T33" fmla="*/ 244748 h 176"/>
              <a:gd name="T34" fmla="*/ 355617 w 144"/>
              <a:gd name="T35" fmla="*/ 4944 h 176"/>
              <a:gd name="T36" fmla="*/ 335861 w 144"/>
              <a:gd name="T37" fmla="*/ 229914 h 176"/>
              <a:gd name="T38" fmla="*/ 251895 w 144"/>
              <a:gd name="T39" fmla="*/ 239803 h 176"/>
              <a:gd name="T40" fmla="*/ 167930 w 144"/>
              <a:gd name="T41" fmla="*/ 227442 h 176"/>
              <a:gd name="T42" fmla="*/ 86435 w 144"/>
              <a:gd name="T43" fmla="*/ 217554 h 176"/>
              <a:gd name="T44" fmla="*/ 19757 w 144"/>
              <a:gd name="T45" fmla="*/ 224970 h 176"/>
              <a:gd name="T46" fmla="*/ 19757 w 144"/>
              <a:gd name="T47" fmla="*/ 27194 h 176"/>
              <a:gd name="T48" fmla="*/ 86435 w 144"/>
              <a:gd name="T49" fmla="*/ 19778 h 176"/>
              <a:gd name="T50" fmla="*/ 165461 w 144"/>
              <a:gd name="T51" fmla="*/ 29666 h 176"/>
              <a:gd name="T52" fmla="*/ 251895 w 144"/>
              <a:gd name="T53" fmla="*/ 42027 h 176"/>
              <a:gd name="T54" fmla="*/ 335861 w 144"/>
              <a:gd name="T55" fmla="*/ 32139 h 176"/>
              <a:gd name="T56" fmla="*/ 335861 w 144"/>
              <a:gd name="T57" fmla="*/ 229914 h 1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4" h="176">
                <a:moveTo>
                  <a:pt x="144" y="2"/>
                </a:moveTo>
                <a:cubicBezTo>
                  <a:pt x="139" y="4"/>
                  <a:pt x="139" y="4"/>
                  <a:pt x="139" y="4"/>
                </a:cubicBezTo>
                <a:cubicBezTo>
                  <a:pt x="139" y="4"/>
                  <a:pt x="125" y="9"/>
                  <a:pt x="102" y="9"/>
                </a:cubicBezTo>
                <a:cubicBezTo>
                  <a:pt x="90" y="9"/>
                  <a:pt x="79" y="7"/>
                  <a:pt x="68" y="4"/>
                </a:cubicBezTo>
                <a:cubicBezTo>
                  <a:pt x="58" y="2"/>
                  <a:pt x="46" y="0"/>
                  <a:pt x="35" y="0"/>
                </a:cubicBezTo>
                <a:cubicBezTo>
                  <a:pt x="11" y="0"/>
                  <a:pt x="3" y="5"/>
                  <a:pt x="2" y="5"/>
                </a:cubicBezTo>
                <a:cubicBezTo>
                  <a:pt x="0" y="6"/>
                  <a:pt x="0" y="6"/>
                  <a:pt x="0" y="6"/>
                </a:cubicBezTo>
                <a:cubicBezTo>
                  <a:pt x="0" y="8"/>
                  <a:pt x="0" y="8"/>
                  <a:pt x="0" y="8"/>
                </a:cubicBezTo>
                <a:cubicBezTo>
                  <a:pt x="0" y="98"/>
                  <a:pt x="0" y="98"/>
                  <a:pt x="0" y="98"/>
                </a:cubicBezTo>
                <a:cubicBezTo>
                  <a:pt x="0" y="176"/>
                  <a:pt x="0" y="176"/>
                  <a:pt x="0" y="176"/>
                </a:cubicBezTo>
                <a:cubicBezTo>
                  <a:pt x="8" y="176"/>
                  <a:pt x="8" y="176"/>
                  <a:pt x="8" y="176"/>
                </a:cubicBezTo>
                <a:cubicBezTo>
                  <a:pt x="8" y="99"/>
                  <a:pt x="8" y="99"/>
                  <a:pt x="8" y="99"/>
                </a:cubicBezTo>
                <a:cubicBezTo>
                  <a:pt x="12" y="98"/>
                  <a:pt x="19" y="96"/>
                  <a:pt x="35" y="96"/>
                </a:cubicBezTo>
                <a:cubicBezTo>
                  <a:pt x="46" y="96"/>
                  <a:pt x="56" y="98"/>
                  <a:pt x="67" y="100"/>
                </a:cubicBezTo>
                <a:cubicBezTo>
                  <a:pt x="78" y="103"/>
                  <a:pt x="89" y="105"/>
                  <a:pt x="102" y="105"/>
                </a:cubicBezTo>
                <a:cubicBezTo>
                  <a:pt x="126" y="105"/>
                  <a:pt x="141" y="100"/>
                  <a:pt x="142" y="100"/>
                </a:cubicBezTo>
                <a:cubicBezTo>
                  <a:pt x="144" y="99"/>
                  <a:pt x="144" y="99"/>
                  <a:pt x="144" y="99"/>
                </a:cubicBezTo>
                <a:lnTo>
                  <a:pt x="144" y="2"/>
                </a:lnTo>
                <a:close/>
                <a:moveTo>
                  <a:pt x="136" y="93"/>
                </a:moveTo>
                <a:cubicBezTo>
                  <a:pt x="131" y="94"/>
                  <a:pt x="119" y="97"/>
                  <a:pt x="102" y="97"/>
                </a:cubicBezTo>
                <a:cubicBezTo>
                  <a:pt x="90" y="97"/>
                  <a:pt x="79" y="95"/>
                  <a:pt x="68" y="92"/>
                </a:cubicBezTo>
                <a:cubicBezTo>
                  <a:pt x="58" y="90"/>
                  <a:pt x="46" y="88"/>
                  <a:pt x="35" y="88"/>
                </a:cubicBezTo>
                <a:cubicBezTo>
                  <a:pt x="22" y="88"/>
                  <a:pt x="13" y="89"/>
                  <a:pt x="8" y="91"/>
                </a:cubicBezTo>
                <a:cubicBezTo>
                  <a:pt x="8" y="11"/>
                  <a:pt x="8" y="11"/>
                  <a:pt x="8" y="11"/>
                </a:cubicBezTo>
                <a:cubicBezTo>
                  <a:pt x="12" y="10"/>
                  <a:pt x="19" y="8"/>
                  <a:pt x="35" y="8"/>
                </a:cubicBezTo>
                <a:cubicBezTo>
                  <a:pt x="46" y="8"/>
                  <a:pt x="56" y="10"/>
                  <a:pt x="67" y="12"/>
                </a:cubicBezTo>
                <a:cubicBezTo>
                  <a:pt x="78" y="14"/>
                  <a:pt x="89" y="17"/>
                  <a:pt x="102" y="17"/>
                </a:cubicBezTo>
                <a:cubicBezTo>
                  <a:pt x="118" y="17"/>
                  <a:pt x="130" y="15"/>
                  <a:pt x="136" y="13"/>
                </a:cubicBezTo>
                <a:lnTo>
                  <a:pt x="136"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74" name="组合 273"/>
          <p:cNvGrpSpPr/>
          <p:nvPr/>
        </p:nvGrpSpPr>
        <p:grpSpPr>
          <a:xfrm>
            <a:off x="8260899" y="4925760"/>
            <a:ext cx="495979" cy="661790"/>
            <a:chOff x="7889875" y="5105400"/>
            <a:chExt cx="541338" cy="722313"/>
          </a:xfrm>
          <a:solidFill>
            <a:schemeClr val="bg1"/>
          </a:solidFill>
        </p:grpSpPr>
        <p:sp>
          <p:nvSpPr>
            <p:cNvPr id="275" name="Freeform 58"/>
            <p:cNvSpPr>
              <a:spLocks noEditPoints="1"/>
            </p:cNvSpPr>
            <p:nvPr/>
          </p:nvSpPr>
          <p:spPr bwMode="auto">
            <a:xfrm>
              <a:off x="7950200" y="5180013"/>
              <a:ext cx="420688" cy="120650"/>
            </a:xfrm>
            <a:custGeom>
              <a:avLst/>
              <a:gdLst>
                <a:gd name="T0" fmla="*/ 0 w 265"/>
                <a:gd name="T1" fmla="*/ 76 h 76"/>
                <a:gd name="T2" fmla="*/ 265 w 265"/>
                <a:gd name="T3" fmla="*/ 76 h 76"/>
                <a:gd name="T4" fmla="*/ 265 w 265"/>
                <a:gd name="T5" fmla="*/ 0 h 76"/>
                <a:gd name="T6" fmla="*/ 0 w 265"/>
                <a:gd name="T7" fmla="*/ 0 h 76"/>
                <a:gd name="T8" fmla="*/ 0 w 265"/>
                <a:gd name="T9" fmla="*/ 76 h 76"/>
                <a:gd name="T10" fmla="*/ 19 w 265"/>
                <a:gd name="T11" fmla="*/ 19 h 76"/>
                <a:gd name="T12" fmla="*/ 246 w 265"/>
                <a:gd name="T13" fmla="*/ 19 h 76"/>
                <a:gd name="T14" fmla="*/ 246 w 265"/>
                <a:gd name="T15" fmla="*/ 57 h 76"/>
                <a:gd name="T16" fmla="*/ 19 w 265"/>
                <a:gd name="T17" fmla="*/ 57 h 76"/>
                <a:gd name="T18" fmla="*/ 19 w 265"/>
                <a:gd name="T19" fmla="*/ 1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76">
                  <a:moveTo>
                    <a:pt x="0" y="76"/>
                  </a:moveTo>
                  <a:lnTo>
                    <a:pt x="265" y="76"/>
                  </a:lnTo>
                  <a:lnTo>
                    <a:pt x="265" y="0"/>
                  </a:lnTo>
                  <a:lnTo>
                    <a:pt x="0" y="0"/>
                  </a:lnTo>
                  <a:lnTo>
                    <a:pt x="0" y="76"/>
                  </a:lnTo>
                  <a:close/>
                  <a:moveTo>
                    <a:pt x="19" y="19"/>
                  </a:moveTo>
                  <a:lnTo>
                    <a:pt x="246" y="19"/>
                  </a:lnTo>
                  <a:lnTo>
                    <a:pt x="246" y="57"/>
                  </a:lnTo>
                  <a:lnTo>
                    <a:pt x="19" y="57"/>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76" name="Freeform 59"/>
            <p:cNvSpPr>
              <a:spLocks noEditPoints="1"/>
            </p:cNvSpPr>
            <p:nvPr/>
          </p:nvSpPr>
          <p:spPr bwMode="auto">
            <a:xfrm>
              <a:off x="7889875" y="5105400"/>
              <a:ext cx="541338" cy="722313"/>
            </a:xfrm>
            <a:custGeom>
              <a:avLst/>
              <a:gdLst>
                <a:gd name="T0" fmla="*/ 128 w 144"/>
                <a:gd name="T1" fmla="*/ 0 h 192"/>
                <a:gd name="T2" fmla="*/ 16 w 144"/>
                <a:gd name="T3" fmla="*/ 0 h 192"/>
                <a:gd name="T4" fmla="*/ 0 w 144"/>
                <a:gd name="T5" fmla="*/ 16 h 192"/>
                <a:gd name="T6" fmla="*/ 0 w 144"/>
                <a:gd name="T7" fmla="*/ 176 h 192"/>
                <a:gd name="T8" fmla="*/ 16 w 144"/>
                <a:gd name="T9" fmla="*/ 192 h 192"/>
                <a:gd name="T10" fmla="*/ 128 w 144"/>
                <a:gd name="T11" fmla="*/ 192 h 192"/>
                <a:gd name="T12" fmla="*/ 144 w 144"/>
                <a:gd name="T13" fmla="*/ 176 h 192"/>
                <a:gd name="T14" fmla="*/ 144 w 144"/>
                <a:gd name="T15" fmla="*/ 16 h 192"/>
                <a:gd name="T16" fmla="*/ 128 w 144"/>
                <a:gd name="T17" fmla="*/ 0 h 192"/>
                <a:gd name="T18" fmla="*/ 136 w 144"/>
                <a:gd name="T19" fmla="*/ 176 h 192"/>
                <a:gd name="T20" fmla="*/ 128 w 144"/>
                <a:gd name="T21" fmla="*/ 184 h 192"/>
                <a:gd name="T22" fmla="*/ 16 w 144"/>
                <a:gd name="T23" fmla="*/ 184 h 192"/>
                <a:gd name="T24" fmla="*/ 8 w 144"/>
                <a:gd name="T25" fmla="*/ 176 h 192"/>
                <a:gd name="T26" fmla="*/ 8 w 144"/>
                <a:gd name="T27" fmla="*/ 16 h 192"/>
                <a:gd name="T28" fmla="*/ 16 w 144"/>
                <a:gd name="T29" fmla="*/ 8 h 192"/>
                <a:gd name="T30" fmla="*/ 128 w 144"/>
                <a:gd name="T31" fmla="*/ 8 h 192"/>
                <a:gd name="T32" fmla="*/ 136 w 144"/>
                <a:gd name="T33" fmla="*/ 16 h 192"/>
                <a:gd name="T34" fmla="*/ 136 w 144"/>
                <a:gd name="T35" fmla="*/ 17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4" h="192">
                  <a:moveTo>
                    <a:pt x="128" y="0"/>
                  </a:moveTo>
                  <a:cubicBezTo>
                    <a:pt x="16" y="0"/>
                    <a:pt x="16" y="0"/>
                    <a:pt x="16" y="0"/>
                  </a:cubicBezTo>
                  <a:cubicBezTo>
                    <a:pt x="8" y="0"/>
                    <a:pt x="0" y="7"/>
                    <a:pt x="0" y="16"/>
                  </a:cubicBezTo>
                  <a:cubicBezTo>
                    <a:pt x="0" y="176"/>
                    <a:pt x="0" y="176"/>
                    <a:pt x="0" y="176"/>
                  </a:cubicBezTo>
                  <a:cubicBezTo>
                    <a:pt x="0" y="184"/>
                    <a:pt x="8" y="192"/>
                    <a:pt x="16" y="192"/>
                  </a:cubicBezTo>
                  <a:cubicBezTo>
                    <a:pt x="128" y="192"/>
                    <a:pt x="128" y="192"/>
                    <a:pt x="128" y="192"/>
                  </a:cubicBezTo>
                  <a:cubicBezTo>
                    <a:pt x="137" y="192"/>
                    <a:pt x="144" y="184"/>
                    <a:pt x="144" y="176"/>
                  </a:cubicBezTo>
                  <a:cubicBezTo>
                    <a:pt x="144" y="16"/>
                    <a:pt x="144" y="16"/>
                    <a:pt x="144" y="16"/>
                  </a:cubicBezTo>
                  <a:cubicBezTo>
                    <a:pt x="144" y="7"/>
                    <a:pt x="137" y="0"/>
                    <a:pt x="128" y="0"/>
                  </a:cubicBezTo>
                  <a:close/>
                  <a:moveTo>
                    <a:pt x="136" y="176"/>
                  </a:moveTo>
                  <a:cubicBezTo>
                    <a:pt x="136" y="180"/>
                    <a:pt x="133" y="184"/>
                    <a:pt x="128" y="184"/>
                  </a:cubicBezTo>
                  <a:cubicBezTo>
                    <a:pt x="16" y="184"/>
                    <a:pt x="16" y="184"/>
                    <a:pt x="16" y="184"/>
                  </a:cubicBezTo>
                  <a:cubicBezTo>
                    <a:pt x="12" y="184"/>
                    <a:pt x="8" y="180"/>
                    <a:pt x="8" y="176"/>
                  </a:cubicBezTo>
                  <a:cubicBezTo>
                    <a:pt x="8" y="16"/>
                    <a:pt x="8" y="16"/>
                    <a:pt x="8" y="16"/>
                  </a:cubicBezTo>
                  <a:cubicBezTo>
                    <a:pt x="8" y="11"/>
                    <a:pt x="12" y="8"/>
                    <a:pt x="16" y="8"/>
                  </a:cubicBezTo>
                  <a:cubicBezTo>
                    <a:pt x="128" y="8"/>
                    <a:pt x="128" y="8"/>
                    <a:pt x="128" y="8"/>
                  </a:cubicBezTo>
                  <a:cubicBezTo>
                    <a:pt x="133" y="8"/>
                    <a:pt x="136" y="11"/>
                    <a:pt x="136" y="16"/>
                  </a:cubicBezTo>
                  <a:lnTo>
                    <a:pt x="136" y="1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77" name="Freeform 60"/>
            <p:cNvSpPr>
              <a:spLocks/>
            </p:cNvSpPr>
            <p:nvPr/>
          </p:nvSpPr>
          <p:spPr bwMode="auto">
            <a:xfrm>
              <a:off x="7950200" y="5346700"/>
              <a:ext cx="120650" cy="119063"/>
            </a:xfrm>
            <a:custGeom>
              <a:avLst/>
              <a:gdLst>
                <a:gd name="T0" fmla="*/ 19 w 76"/>
                <a:gd name="T1" fmla="*/ 56 h 75"/>
                <a:gd name="T2" fmla="*/ 19 w 76"/>
                <a:gd name="T3" fmla="*/ 19 h 75"/>
                <a:gd name="T4" fmla="*/ 19 w 76"/>
                <a:gd name="T5" fmla="*/ 0 h 75"/>
                <a:gd name="T6" fmla="*/ 0 w 76"/>
                <a:gd name="T7" fmla="*/ 0 h 75"/>
                <a:gd name="T8" fmla="*/ 0 w 76"/>
                <a:gd name="T9" fmla="*/ 75 h 75"/>
                <a:gd name="T10" fmla="*/ 76 w 76"/>
                <a:gd name="T11" fmla="*/ 75 h 75"/>
                <a:gd name="T12" fmla="*/ 76 w 76"/>
                <a:gd name="T13" fmla="*/ 56 h 75"/>
                <a:gd name="T14" fmla="*/ 57 w 76"/>
                <a:gd name="T15" fmla="*/ 56 h 75"/>
                <a:gd name="T16" fmla="*/ 19 w 76"/>
                <a:gd name="T17" fmla="*/ 5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5">
                  <a:moveTo>
                    <a:pt x="19" y="56"/>
                  </a:moveTo>
                  <a:lnTo>
                    <a:pt x="19" y="19"/>
                  </a:lnTo>
                  <a:lnTo>
                    <a:pt x="19" y="0"/>
                  </a:lnTo>
                  <a:lnTo>
                    <a:pt x="0" y="0"/>
                  </a:lnTo>
                  <a:lnTo>
                    <a:pt x="0" y="75"/>
                  </a:lnTo>
                  <a:lnTo>
                    <a:pt x="76" y="75"/>
                  </a:lnTo>
                  <a:lnTo>
                    <a:pt x="76" y="56"/>
                  </a:lnTo>
                  <a:lnTo>
                    <a:pt x="57" y="56"/>
                  </a:lnTo>
                  <a:lnTo>
                    <a:pt x="19"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78" name="Freeform 61"/>
            <p:cNvSpPr>
              <a:spLocks/>
            </p:cNvSpPr>
            <p:nvPr/>
          </p:nvSpPr>
          <p:spPr bwMode="auto">
            <a:xfrm>
              <a:off x="7950200" y="5495925"/>
              <a:ext cx="120650" cy="120650"/>
            </a:xfrm>
            <a:custGeom>
              <a:avLst/>
              <a:gdLst>
                <a:gd name="T0" fmla="*/ 19 w 76"/>
                <a:gd name="T1" fmla="*/ 57 h 76"/>
                <a:gd name="T2" fmla="*/ 19 w 76"/>
                <a:gd name="T3" fmla="*/ 19 h 76"/>
                <a:gd name="T4" fmla="*/ 19 w 76"/>
                <a:gd name="T5" fmla="*/ 0 h 76"/>
                <a:gd name="T6" fmla="*/ 0 w 76"/>
                <a:gd name="T7" fmla="*/ 0 h 76"/>
                <a:gd name="T8" fmla="*/ 0 w 76"/>
                <a:gd name="T9" fmla="*/ 76 h 76"/>
                <a:gd name="T10" fmla="*/ 76 w 76"/>
                <a:gd name="T11" fmla="*/ 76 h 76"/>
                <a:gd name="T12" fmla="*/ 76 w 76"/>
                <a:gd name="T13" fmla="*/ 57 h 76"/>
                <a:gd name="T14" fmla="*/ 57 w 76"/>
                <a:gd name="T15" fmla="*/ 57 h 76"/>
                <a:gd name="T16" fmla="*/ 19 w 76"/>
                <a:gd name="T17"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6">
                  <a:moveTo>
                    <a:pt x="19" y="57"/>
                  </a:moveTo>
                  <a:lnTo>
                    <a:pt x="19" y="19"/>
                  </a:lnTo>
                  <a:lnTo>
                    <a:pt x="19" y="0"/>
                  </a:lnTo>
                  <a:lnTo>
                    <a:pt x="0" y="0"/>
                  </a:lnTo>
                  <a:lnTo>
                    <a:pt x="0" y="76"/>
                  </a:lnTo>
                  <a:lnTo>
                    <a:pt x="76" y="76"/>
                  </a:lnTo>
                  <a:lnTo>
                    <a:pt x="76" y="57"/>
                  </a:lnTo>
                  <a:lnTo>
                    <a:pt x="57" y="57"/>
                  </a:lnTo>
                  <a:lnTo>
                    <a:pt x="19"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79" name="Freeform 62"/>
            <p:cNvSpPr>
              <a:spLocks/>
            </p:cNvSpPr>
            <p:nvPr/>
          </p:nvSpPr>
          <p:spPr bwMode="auto">
            <a:xfrm>
              <a:off x="7950200" y="5646738"/>
              <a:ext cx="120650" cy="120650"/>
            </a:xfrm>
            <a:custGeom>
              <a:avLst/>
              <a:gdLst>
                <a:gd name="T0" fmla="*/ 19 w 76"/>
                <a:gd name="T1" fmla="*/ 57 h 76"/>
                <a:gd name="T2" fmla="*/ 19 w 76"/>
                <a:gd name="T3" fmla="*/ 19 h 76"/>
                <a:gd name="T4" fmla="*/ 19 w 76"/>
                <a:gd name="T5" fmla="*/ 0 h 76"/>
                <a:gd name="T6" fmla="*/ 0 w 76"/>
                <a:gd name="T7" fmla="*/ 0 h 76"/>
                <a:gd name="T8" fmla="*/ 0 w 76"/>
                <a:gd name="T9" fmla="*/ 76 h 76"/>
                <a:gd name="T10" fmla="*/ 76 w 76"/>
                <a:gd name="T11" fmla="*/ 76 h 76"/>
                <a:gd name="T12" fmla="*/ 76 w 76"/>
                <a:gd name="T13" fmla="*/ 57 h 76"/>
                <a:gd name="T14" fmla="*/ 57 w 76"/>
                <a:gd name="T15" fmla="*/ 57 h 76"/>
                <a:gd name="T16" fmla="*/ 19 w 76"/>
                <a:gd name="T17"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6">
                  <a:moveTo>
                    <a:pt x="19" y="57"/>
                  </a:moveTo>
                  <a:lnTo>
                    <a:pt x="19" y="19"/>
                  </a:lnTo>
                  <a:lnTo>
                    <a:pt x="19" y="0"/>
                  </a:lnTo>
                  <a:lnTo>
                    <a:pt x="0" y="0"/>
                  </a:lnTo>
                  <a:lnTo>
                    <a:pt x="0" y="76"/>
                  </a:lnTo>
                  <a:lnTo>
                    <a:pt x="76" y="76"/>
                  </a:lnTo>
                  <a:lnTo>
                    <a:pt x="76" y="57"/>
                  </a:lnTo>
                  <a:lnTo>
                    <a:pt x="57" y="57"/>
                  </a:lnTo>
                  <a:lnTo>
                    <a:pt x="19"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80" name="Freeform 63"/>
            <p:cNvSpPr>
              <a:spLocks/>
            </p:cNvSpPr>
            <p:nvPr/>
          </p:nvSpPr>
          <p:spPr bwMode="auto">
            <a:xfrm>
              <a:off x="8101013" y="5346700"/>
              <a:ext cx="119063" cy="119063"/>
            </a:xfrm>
            <a:custGeom>
              <a:avLst/>
              <a:gdLst>
                <a:gd name="T0" fmla="*/ 19 w 75"/>
                <a:gd name="T1" fmla="*/ 56 h 75"/>
                <a:gd name="T2" fmla="*/ 19 w 75"/>
                <a:gd name="T3" fmla="*/ 19 h 75"/>
                <a:gd name="T4" fmla="*/ 19 w 75"/>
                <a:gd name="T5" fmla="*/ 0 h 75"/>
                <a:gd name="T6" fmla="*/ 0 w 75"/>
                <a:gd name="T7" fmla="*/ 0 h 75"/>
                <a:gd name="T8" fmla="*/ 0 w 75"/>
                <a:gd name="T9" fmla="*/ 75 h 75"/>
                <a:gd name="T10" fmla="*/ 75 w 75"/>
                <a:gd name="T11" fmla="*/ 75 h 75"/>
                <a:gd name="T12" fmla="*/ 75 w 75"/>
                <a:gd name="T13" fmla="*/ 56 h 75"/>
                <a:gd name="T14" fmla="*/ 57 w 75"/>
                <a:gd name="T15" fmla="*/ 56 h 75"/>
                <a:gd name="T16" fmla="*/ 19 w 75"/>
                <a:gd name="T17" fmla="*/ 5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19" y="56"/>
                  </a:moveTo>
                  <a:lnTo>
                    <a:pt x="19" y="19"/>
                  </a:lnTo>
                  <a:lnTo>
                    <a:pt x="19" y="0"/>
                  </a:lnTo>
                  <a:lnTo>
                    <a:pt x="0" y="0"/>
                  </a:lnTo>
                  <a:lnTo>
                    <a:pt x="0" y="75"/>
                  </a:lnTo>
                  <a:lnTo>
                    <a:pt x="75" y="75"/>
                  </a:lnTo>
                  <a:lnTo>
                    <a:pt x="75" y="56"/>
                  </a:lnTo>
                  <a:lnTo>
                    <a:pt x="57" y="56"/>
                  </a:lnTo>
                  <a:lnTo>
                    <a:pt x="19"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81" name="Freeform 64"/>
            <p:cNvSpPr>
              <a:spLocks/>
            </p:cNvSpPr>
            <p:nvPr/>
          </p:nvSpPr>
          <p:spPr bwMode="auto">
            <a:xfrm>
              <a:off x="8250238" y="5346700"/>
              <a:ext cx="120650" cy="119063"/>
            </a:xfrm>
            <a:custGeom>
              <a:avLst/>
              <a:gdLst>
                <a:gd name="T0" fmla="*/ 19 w 76"/>
                <a:gd name="T1" fmla="*/ 56 h 75"/>
                <a:gd name="T2" fmla="*/ 19 w 76"/>
                <a:gd name="T3" fmla="*/ 19 h 75"/>
                <a:gd name="T4" fmla="*/ 19 w 76"/>
                <a:gd name="T5" fmla="*/ 0 h 75"/>
                <a:gd name="T6" fmla="*/ 0 w 76"/>
                <a:gd name="T7" fmla="*/ 0 h 75"/>
                <a:gd name="T8" fmla="*/ 0 w 76"/>
                <a:gd name="T9" fmla="*/ 75 h 75"/>
                <a:gd name="T10" fmla="*/ 76 w 76"/>
                <a:gd name="T11" fmla="*/ 75 h 75"/>
                <a:gd name="T12" fmla="*/ 76 w 76"/>
                <a:gd name="T13" fmla="*/ 56 h 75"/>
                <a:gd name="T14" fmla="*/ 57 w 76"/>
                <a:gd name="T15" fmla="*/ 56 h 75"/>
                <a:gd name="T16" fmla="*/ 19 w 76"/>
                <a:gd name="T17" fmla="*/ 5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5">
                  <a:moveTo>
                    <a:pt x="19" y="56"/>
                  </a:moveTo>
                  <a:lnTo>
                    <a:pt x="19" y="19"/>
                  </a:lnTo>
                  <a:lnTo>
                    <a:pt x="19" y="0"/>
                  </a:lnTo>
                  <a:lnTo>
                    <a:pt x="0" y="0"/>
                  </a:lnTo>
                  <a:lnTo>
                    <a:pt x="0" y="75"/>
                  </a:lnTo>
                  <a:lnTo>
                    <a:pt x="76" y="75"/>
                  </a:lnTo>
                  <a:lnTo>
                    <a:pt x="76" y="56"/>
                  </a:lnTo>
                  <a:lnTo>
                    <a:pt x="57" y="56"/>
                  </a:lnTo>
                  <a:lnTo>
                    <a:pt x="19"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82" name="Freeform 65"/>
            <p:cNvSpPr>
              <a:spLocks/>
            </p:cNvSpPr>
            <p:nvPr/>
          </p:nvSpPr>
          <p:spPr bwMode="auto">
            <a:xfrm>
              <a:off x="8101013" y="5495925"/>
              <a:ext cx="119063" cy="120650"/>
            </a:xfrm>
            <a:custGeom>
              <a:avLst/>
              <a:gdLst>
                <a:gd name="T0" fmla="*/ 19 w 75"/>
                <a:gd name="T1" fmla="*/ 57 h 76"/>
                <a:gd name="T2" fmla="*/ 19 w 75"/>
                <a:gd name="T3" fmla="*/ 19 h 76"/>
                <a:gd name="T4" fmla="*/ 19 w 75"/>
                <a:gd name="T5" fmla="*/ 0 h 76"/>
                <a:gd name="T6" fmla="*/ 0 w 75"/>
                <a:gd name="T7" fmla="*/ 0 h 76"/>
                <a:gd name="T8" fmla="*/ 0 w 75"/>
                <a:gd name="T9" fmla="*/ 76 h 76"/>
                <a:gd name="T10" fmla="*/ 75 w 75"/>
                <a:gd name="T11" fmla="*/ 76 h 76"/>
                <a:gd name="T12" fmla="*/ 75 w 75"/>
                <a:gd name="T13" fmla="*/ 57 h 76"/>
                <a:gd name="T14" fmla="*/ 57 w 75"/>
                <a:gd name="T15" fmla="*/ 57 h 76"/>
                <a:gd name="T16" fmla="*/ 19 w 75"/>
                <a:gd name="T17"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6">
                  <a:moveTo>
                    <a:pt x="19" y="57"/>
                  </a:moveTo>
                  <a:lnTo>
                    <a:pt x="19" y="19"/>
                  </a:lnTo>
                  <a:lnTo>
                    <a:pt x="19" y="0"/>
                  </a:lnTo>
                  <a:lnTo>
                    <a:pt x="0" y="0"/>
                  </a:lnTo>
                  <a:lnTo>
                    <a:pt x="0" y="76"/>
                  </a:lnTo>
                  <a:lnTo>
                    <a:pt x="75" y="76"/>
                  </a:lnTo>
                  <a:lnTo>
                    <a:pt x="75" y="57"/>
                  </a:lnTo>
                  <a:lnTo>
                    <a:pt x="57" y="57"/>
                  </a:lnTo>
                  <a:lnTo>
                    <a:pt x="19"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83" name="Freeform 66"/>
            <p:cNvSpPr>
              <a:spLocks/>
            </p:cNvSpPr>
            <p:nvPr/>
          </p:nvSpPr>
          <p:spPr bwMode="auto">
            <a:xfrm>
              <a:off x="8101013" y="5646738"/>
              <a:ext cx="119063" cy="120650"/>
            </a:xfrm>
            <a:custGeom>
              <a:avLst/>
              <a:gdLst>
                <a:gd name="T0" fmla="*/ 19 w 75"/>
                <a:gd name="T1" fmla="*/ 57 h 76"/>
                <a:gd name="T2" fmla="*/ 19 w 75"/>
                <a:gd name="T3" fmla="*/ 19 h 76"/>
                <a:gd name="T4" fmla="*/ 19 w 75"/>
                <a:gd name="T5" fmla="*/ 0 h 76"/>
                <a:gd name="T6" fmla="*/ 0 w 75"/>
                <a:gd name="T7" fmla="*/ 0 h 76"/>
                <a:gd name="T8" fmla="*/ 0 w 75"/>
                <a:gd name="T9" fmla="*/ 76 h 76"/>
                <a:gd name="T10" fmla="*/ 75 w 75"/>
                <a:gd name="T11" fmla="*/ 76 h 76"/>
                <a:gd name="T12" fmla="*/ 75 w 75"/>
                <a:gd name="T13" fmla="*/ 57 h 76"/>
                <a:gd name="T14" fmla="*/ 57 w 75"/>
                <a:gd name="T15" fmla="*/ 57 h 76"/>
                <a:gd name="T16" fmla="*/ 19 w 75"/>
                <a:gd name="T17"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6">
                  <a:moveTo>
                    <a:pt x="19" y="57"/>
                  </a:moveTo>
                  <a:lnTo>
                    <a:pt x="19" y="19"/>
                  </a:lnTo>
                  <a:lnTo>
                    <a:pt x="19" y="0"/>
                  </a:lnTo>
                  <a:lnTo>
                    <a:pt x="0" y="0"/>
                  </a:lnTo>
                  <a:lnTo>
                    <a:pt x="0" y="76"/>
                  </a:lnTo>
                  <a:lnTo>
                    <a:pt x="75" y="76"/>
                  </a:lnTo>
                  <a:lnTo>
                    <a:pt x="75" y="57"/>
                  </a:lnTo>
                  <a:lnTo>
                    <a:pt x="57" y="57"/>
                  </a:lnTo>
                  <a:lnTo>
                    <a:pt x="19"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284" name="Freeform 67"/>
            <p:cNvSpPr>
              <a:spLocks/>
            </p:cNvSpPr>
            <p:nvPr/>
          </p:nvSpPr>
          <p:spPr bwMode="auto">
            <a:xfrm>
              <a:off x="8250238" y="5495925"/>
              <a:ext cx="120650" cy="271463"/>
            </a:xfrm>
            <a:custGeom>
              <a:avLst/>
              <a:gdLst>
                <a:gd name="T0" fmla="*/ 19 w 76"/>
                <a:gd name="T1" fmla="*/ 152 h 171"/>
                <a:gd name="T2" fmla="*/ 19 w 76"/>
                <a:gd name="T3" fmla="*/ 114 h 171"/>
                <a:gd name="T4" fmla="*/ 19 w 76"/>
                <a:gd name="T5" fmla="*/ 0 h 171"/>
                <a:gd name="T6" fmla="*/ 0 w 76"/>
                <a:gd name="T7" fmla="*/ 0 h 171"/>
                <a:gd name="T8" fmla="*/ 0 w 76"/>
                <a:gd name="T9" fmla="*/ 171 h 171"/>
                <a:gd name="T10" fmla="*/ 76 w 76"/>
                <a:gd name="T11" fmla="*/ 171 h 171"/>
                <a:gd name="T12" fmla="*/ 76 w 76"/>
                <a:gd name="T13" fmla="*/ 152 h 171"/>
                <a:gd name="T14" fmla="*/ 57 w 76"/>
                <a:gd name="T15" fmla="*/ 152 h 171"/>
                <a:gd name="T16" fmla="*/ 19 w 76"/>
                <a:gd name="T17" fmla="*/ 15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71">
                  <a:moveTo>
                    <a:pt x="19" y="152"/>
                  </a:moveTo>
                  <a:lnTo>
                    <a:pt x="19" y="114"/>
                  </a:lnTo>
                  <a:lnTo>
                    <a:pt x="19" y="0"/>
                  </a:lnTo>
                  <a:lnTo>
                    <a:pt x="0" y="0"/>
                  </a:lnTo>
                  <a:lnTo>
                    <a:pt x="0" y="171"/>
                  </a:lnTo>
                  <a:lnTo>
                    <a:pt x="76" y="171"/>
                  </a:lnTo>
                  <a:lnTo>
                    <a:pt x="76" y="152"/>
                  </a:lnTo>
                  <a:lnTo>
                    <a:pt x="57" y="152"/>
                  </a:lnTo>
                  <a:lnTo>
                    <a:pt x="19"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Tree>
    <p:extLst>
      <p:ext uri="{BB962C8B-B14F-4D97-AF65-F5344CB8AC3E}">
        <p14:creationId xmlns:p14="http://schemas.microsoft.com/office/powerpoint/2010/main" val="2493107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56" name="文本框 2"/>
          <p:cNvSpPr txBox="1">
            <a:spLocks noChangeArrowheads="1"/>
          </p:cNvSpPr>
          <p:nvPr/>
        </p:nvSpPr>
        <p:spPr bwMode="auto">
          <a:xfrm>
            <a:off x="1508812" y="581616"/>
            <a:ext cx="17763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投资亮点</a:t>
            </a:r>
          </a:p>
        </p:txBody>
      </p:sp>
      <p:sp>
        <p:nvSpPr>
          <p:cNvPr id="75" name="椭圆 2"/>
          <p:cNvSpPr>
            <a:spLocks noChangeArrowheads="1"/>
          </p:cNvSpPr>
          <p:nvPr/>
        </p:nvSpPr>
        <p:spPr bwMode="auto">
          <a:xfrm>
            <a:off x="253694" y="331298"/>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76" name="椭圆 2"/>
          <p:cNvSpPr>
            <a:spLocks noChangeArrowheads="1"/>
          </p:cNvSpPr>
          <p:nvPr/>
        </p:nvSpPr>
        <p:spPr bwMode="auto">
          <a:xfrm>
            <a:off x="340558" y="422000"/>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77" name="椭圆 2"/>
          <p:cNvSpPr>
            <a:spLocks noChangeArrowheads="1"/>
          </p:cNvSpPr>
          <p:nvPr/>
        </p:nvSpPr>
        <p:spPr bwMode="auto">
          <a:xfrm>
            <a:off x="429998" y="511440"/>
            <a:ext cx="749512" cy="749512"/>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78" name="Freeform 35"/>
          <p:cNvSpPr>
            <a:spLocks noEditPoints="1"/>
          </p:cNvSpPr>
          <p:nvPr/>
        </p:nvSpPr>
        <p:spPr bwMode="auto">
          <a:xfrm>
            <a:off x="669860" y="639842"/>
            <a:ext cx="295913" cy="406769"/>
          </a:xfrm>
          <a:custGeom>
            <a:avLst/>
            <a:gdLst>
              <a:gd name="T0" fmla="*/ 331 w 331"/>
              <a:gd name="T1" fmla="*/ 161 h 455"/>
              <a:gd name="T2" fmla="*/ 170 w 331"/>
              <a:gd name="T3" fmla="*/ 0 h 455"/>
              <a:gd name="T4" fmla="*/ 158 w 331"/>
              <a:gd name="T5" fmla="*/ 0 h 455"/>
              <a:gd name="T6" fmla="*/ 151 w 331"/>
              <a:gd name="T7" fmla="*/ 0 h 455"/>
              <a:gd name="T8" fmla="*/ 0 w 331"/>
              <a:gd name="T9" fmla="*/ 0 h 455"/>
              <a:gd name="T10" fmla="*/ 0 w 331"/>
              <a:gd name="T11" fmla="*/ 455 h 455"/>
              <a:gd name="T12" fmla="*/ 331 w 331"/>
              <a:gd name="T13" fmla="*/ 455 h 455"/>
              <a:gd name="T14" fmla="*/ 331 w 331"/>
              <a:gd name="T15" fmla="*/ 161 h 455"/>
              <a:gd name="T16" fmla="*/ 331 w 331"/>
              <a:gd name="T17" fmla="*/ 161 h 455"/>
              <a:gd name="T18" fmla="*/ 170 w 331"/>
              <a:gd name="T19" fmla="*/ 29 h 455"/>
              <a:gd name="T20" fmla="*/ 295 w 331"/>
              <a:gd name="T21" fmla="*/ 152 h 455"/>
              <a:gd name="T22" fmla="*/ 170 w 331"/>
              <a:gd name="T23" fmla="*/ 152 h 455"/>
              <a:gd name="T24" fmla="*/ 170 w 331"/>
              <a:gd name="T25" fmla="*/ 29 h 455"/>
              <a:gd name="T26" fmla="*/ 19 w 331"/>
              <a:gd name="T27" fmla="*/ 436 h 455"/>
              <a:gd name="T28" fmla="*/ 19 w 331"/>
              <a:gd name="T29" fmla="*/ 19 h 455"/>
              <a:gd name="T30" fmla="*/ 151 w 331"/>
              <a:gd name="T31" fmla="*/ 19 h 455"/>
              <a:gd name="T32" fmla="*/ 151 w 331"/>
              <a:gd name="T33" fmla="*/ 171 h 455"/>
              <a:gd name="T34" fmla="*/ 312 w 331"/>
              <a:gd name="T35" fmla="*/ 171 h 455"/>
              <a:gd name="T36" fmla="*/ 312 w 331"/>
              <a:gd name="T37" fmla="*/ 436 h 455"/>
              <a:gd name="T38" fmla="*/ 19 w 331"/>
              <a:gd name="T39" fmla="*/ 436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1" h="455">
                <a:moveTo>
                  <a:pt x="331" y="161"/>
                </a:moveTo>
                <a:lnTo>
                  <a:pt x="170" y="0"/>
                </a:lnTo>
                <a:lnTo>
                  <a:pt x="158" y="0"/>
                </a:lnTo>
                <a:lnTo>
                  <a:pt x="151" y="0"/>
                </a:lnTo>
                <a:lnTo>
                  <a:pt x="0" y="0"/>
                </a:lnTo>
                <a:lnTo>
                  <a:pt x="0" y="455"/>
                </a:lnTo>
                <a:lnTo>
                  <a:pt x="331" y="455"/>
                </a:lnTo>
                <a:lnTo>
                  <a:pt x="331" y="161"/>
                </a:lnTo>
                <a:lnTo>
                  <a:pt x="331" y="161"/>
                </a:lnTo>
                <a:close/>
                <a:moveTo>
                  <a:pt x="170" y="29"/>
                </a:moveTo>
                <a:lnTo>
                  <a:pt x="295" y="152"/>
                </a:lnTo>
                <a:lnTo>
                  <a:pt x="170" y="152"/>
                </a:lnTo>
                <a:lnTo>
                  <a:pt x="170" y="29"/>
                </a:lnTo>
                <a:close/>
                <a:moveTo>
                  <a:pt x="19" y="436"/>
                </a:moveTo>
                <a:lnTo>
                  <a:pt x="19" y="19"/>
                </a:lnTo>
                <a:lnTo>
                  <a:pt x="151" y="19"/>
                </a:lnTo>
                <a:lnTo>
                  <a:pt x="151" y="171"/>
                </a:lnTo>
                <a:lnTo>
                  <a:pt x="312" y="171"/>
                </a:lnTo>
                <a:lnTo>
                  <a:pt x="312" y="436"/>
                </a:lnTo>
                <a:lnTo>
                  <a:pt x="19" y="43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文本框 5"/>
          <p:cNvSpPr txBox="1">
            <a:spLocks noChangeArrowheads="1"/>
          </p:cNvSpPr>
          <p:nvPr/>
        </p:nvSpPr>
        <p:spPr bwMode="auto">
          <a:xfrm>
            <a:off x="1311874" y="2866572"/>
            <a:ext cx="19732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公司介绍</a:t>
            </a:r>
          </a:p>
        </p:txBody>
      </p:sp>
      <p:sp>
        <p:nvSpPr>
          <p:cNvPr id="18" name="文本框 6"/>
          <p:cNvSpPr txBox="1">
            <a:spLocks noChangeArrowheads="1"/>
          </p:cNvSpPr>
          <p:nvPr/>
        </p:nvSpPr>
        <p:spPr bwMode="auto">
          <a:xfrm>
            <a:off x="1268950" y="3717743"/>
            <a:ext cx="3617457"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000" dirty="0">
                <a:solidFill>
                  <a:schemeClr val="bg1"/>
                </a:solidFill>
                <a:latin typeface="微软雅黑" panose="020B0503020204020204" pitchFamily="34" charset="-122"/>
                <a:ea typeface="微软雅黑" panose="020B0503020204020204" pitchFamily="34" charset="-122"/>
              </a:rPr>
              <a:t>请在此添加文字请在此添加文字请在此添加文字请在此添加文字请在此添加文字请在此添加文字请在此添加文字请在此添加文字</a:t>
            </a:r>
          </a:p>
        </p:txBody>
      </p:sp>
      <p:sp>
        <p:nvSpPr>
          <p:cNvPr id="19" name="矩形 18"/>
          <p:cNvSpPr/>
          <p:nvPr/>
        </p:nvSpPr>
        <p:spPr>
          <a:xfrm>
            <a:off x="6666554" y="0"/>
            <a:ext cx="5525446" cy="6858000"/>
          </a:xfrm>
          <a:prstGeom prst="rect">
            <a:avLst/>
          </a:prstGeom>
          <a:blipFill dpi="0" rotWithShape="1">
            <a:blip r:embed="rId2"/>
            <a:srcRect/>
            <a:stretch>
              <a:fillRect l="-9000" r="-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a:p>
        </p:txBody>
      </p:sp>
    </p:spTree>
    <p:extLst>
      <p:ext uri="{BB962C8B-B14F-4D97-AF65-F5344CB8AC3E}">
        <p14:creationId xmlns:p14="http://schemas.microsoft.com/office/powerpoint/2010/main" val="669583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56" name="文本框 2"/>
          <p:cNvSpPr txBox="1">
            <a:spLocks noChangeArrowheads="1"/>
          </p:cNvSpPr>
          <p:nvPr/>
        </p:nvSpPr>
        <p:spPr bwMode="auto">
          <a:xfrm>
            <a:off x="1508811" y="581616"/>
            <a:ext cx="19891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可行性介绍</a:t>
            </a:r>
          </a:p>
        </p:txBody>
      </p:sp>
      <p:sp>
        <p:nvSpPr>
          <p:cNvPr id="75" name="椭圆 2"/>
          <p:cNvSpPr>
            <a:spLocks noChangeArrowheads="1"/>
          </p:cNvSpPr>
          <p:nvPr/>
        </p:nvSpPr>
        <p:spPr bwMode="auto">
          <a:xfrm>
            <a:off x="253694" y="331298"/>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76" name="椭圆 2"/>
          <p:cNvSpPr>
            <a:spLocks noChangeArrowheads="1"/>
          </p:cNvSpPr>
          <p:nvPr/>
        </p:nvSpPr>
        <p:spPr bwMode="auto">
          <a:xfrm>
            <a:off x="340558" y="422000"/>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77" name="椭圆 2"/>
          <p:cNvSpPr>
            <a:spLocks noChangeArrowheads="1"/>
          </p:cNvSpPr>
          <p:nvPr/>
        </p:nvSpPr>
        <p:spPr bwMode="auto">
          <a:xfrm>
            <a:off x="429998" y="511440"/>
            <a:ext cx="749512" cy="749512"/>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78" name="Freeform 35"/>
          <p:cNvSpPr>
            <a:spLocks noEditPoints="1"/>
          </p:cNvSpPr>
          <p:nvPr/>
        </p:nvSpPr>
        <p:spPr bwMode="auto">
          <a:xfrm>
            <a:off x="669860" y="639842"/>
            <a:ext cx="295913" cy="406769"/>
          </a:xfrm>
          <a:custGeom>
            <a:avLst/>
            <a:gdLst>
              <a:gd name="T0" fmla="*/ 331 w 331"/>
              <a:gd name="T1" fmla="*/ 161 h 455"/>
              <a:gd name="T2" fmla="*/ 170 w 331"/>
              <a:gd name="T3" fmla="*/ 0 h 455"/>
              <a:gd name="T4" fmla="*/ 158 w 331"/>
              <a:gd name="T5" fmla="*/ 0 h 455"/>
              <a:gd name="T6" fmla="*/ 151 w 331"/>
              <a:gd name="T7" fmla="*/ 0 h 455"/>
              <a:gd name="T8" fmla="*/ 0 w 331"/>
              <a:gd name="T9" fmla="*/ 0 h 455"/>
              <a:gd name="T10" fmla="*/ 0 w 331"/>
              <a:gd name="T11" fmla="*/ 455 h 455"/>
              <a:gd name="T12" fmla="*/ 331 w 331"/>
              <a:gd name="T13" fmla="*/ 455 h 455"/>
              <a:gd name="T14" fmla="*/ 331 w 331"/>
              <a:gd name="T15" fmla="*/ 161 h 455"/>
              <a:gd name="T16" fmla="*/ 331 w 331"/>
              <a:gd name="T17" fmla="*/ 161 h 455"/>
              <a:gd name="T18" fmla="*/ 170 w 331"/>
              <a:gd name="T19" fmla="*/ 29 h 455"/>
              <a:gd name="T20" fmla="*/ 295 w 331"/>
              <a:gd name="T21" fmla="*/ 152 h 455"/>
              <a:gd name="T22" fmla="*/ 170 w 331"/>
              <a:gd name="T23" fmla="*/ 152 h 455"/>
              <a:gd name="T24" fmla="*/ 170 w 331"/>
              <a:gd name="T25" fmla="*/ 29 h 455"/>
              <a:gd name="T26" fmla="*/ 19 w 331"/>
              <a:gd name="T27" fmla="*/ 436 h 455"/>
              <a:gd name="T28" fmla="*/ 19 w 331"/>
              <a:gd name="T29" fmla="*/ 19 h 455"/>
              <a:gd name="T30" fmla="*/ 151 w 331"/>
              <a:gd name="T31" fmla="*/ 19 h 455"/>
              <a:gd name="T32" fmla="*/ 151 w 331"/>
              <a:gd name="T33" fmla="*/ 171 h 455"/>
              <a:gd name="T34" fmla="*/ 312 w 331"/>
              <a:gd name="T35" fmla="*/ 171 h 455"/>
              <a:gd name="T36" fmla="*/ 312 w 331"/>
              <a:gd name="T37" fmla="*/ 436 h 455"/>
              <a:gd name="T38" fmla="*/ 19 w 331"/>
              <a:gd name="T39" fmla="*/ 436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1" h="455">
                <a:moveTo>
                  <a:pt x="331" y="161"/>
                </a:moveTo>
                <a:lnTo>
                  <a:pt x="170" y="0"/>
                </a:lnTo>
                <a:lnTo>
                  <a:pt x="158" y="0"/>
                </a:lnTo>
                <a:lnTo>
                  <a:pt x="151" y="0"/>
                </a:lnTo>
                <a:lnTo>
                  <a:pt x="0" y="0"/>
                </a:lnTo>
                <a:lnTo>
                  <a:pt x="0" y="455"/>
                </a:lnTo>
                <a:lnTo>
                  <a:pt x="331" y="455"/>
                </a:lnTo>
                <a:lnTo>
                  <a:pt x="331" y="161"/>
                </a:lnTo>
                <a:lnTo>
                  <a:pt x="331" y="161"/>
                </a:lnTo>
                <a:close/>
                <a:moveTo>
                  <a:pt x="170" y="29"/>
                </a:moveTo>
                <a:lnTo>
                  <a:pt x="295" y="152"/>
                </a:lnTo>
                <a:lnTo>
                  <a:pt x="170" y="152"/>
                </a:lnTo>
                <a:lnTo>
                  <a:pt x="170" y="29"/>
                </a:lnTo>
                <a:close/>
                <a:moveTo>
                  <a:pt x="19" y="436"/>
                </a:moveTo>
                <a:lnTo>
                  <a:pt x="19" y="19"/>
                </a:lnTo>
                <a:lnTo>
                  <a:pt x="151" y="19"/>
                </a:lnTo>
                <a:lnTo>
                  <a:pt x="151" y="171"/>
                </a:lnTo>
                <a:lnTo>
                  <a:pt x="312" y="171"/>
                </a:lnTo>
                <a:lnTo>
                  <a:pt x="312" y="436"/>
                </a:lnTo>
                <a:lnTo>
                  <a:pt x="19" y="43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矩形 6"/>
          <p:cNvSpPr/>
          <p:nvPr/>
        </p:nvSpPr>
        <p:spPr>
          <a:xfrm>
            <a:off x="1375610" y="3138704"/>
            <a:ext cx="5639847" cy="240396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C000"/>
              </a:solidFill>
            </a:endParaRPr>
          </a:p>
        </p:txBody>
      </p:sp>
      <p:sp>
        <p:nvSpPr>
          <p:cNvPr id="8" name="矩形 1577"/>
          <p:cNvSpPr>
            <a:spLocks noChangeArrowheads="1"/>
          </p:cNvSpPr>
          <p:nvPr/>
        </p:nvSpPr>
        <p:spPr bwMode="auto">
          <a:xfrm>
            <a:off x="1521819" y="3286711"/>
            <a:ext cx="5347428" cy="2058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800" dirty="0">
                <a:solidFill>
                  <a:schemeClr val="bg1"/>
                </a:solidFill>
                <a:latin typeface="微软雅黑" panose="020B0503020204020204" pitchFamily="34" charset="-122"/>
                <a:ea typeface="微软雅黑" panose="020B0503020204020204" pitchFamily="34" charset="-122"/>
              </a:rPr>
              <a:t>可行性介绍请在此添加文字可行性介绍请在此添加文字可行性介绍请在此添加文字可行性介绍请在此添加文字可行性介绍请在此添加文字可行性介绍请在此添加文字可行性介绍请在此添加文字可行性介绍请在此添加文字可行性介绍请在此添加文字可行性介绍请在此添加文字</a:t>
            </a:r>
            <a:endParaRPr lang="en-US" altLang="zh-CN" sz="1800" dirty="0">
              <a:solidFill>
                <a:schemeClr val="bg1"/>
              </a:solidFill>
              <a:latin typeface="微软雅黑" panose="020B0503020204020204" pitchFamily="34" charset="-122"/>
              <a:ea typeface="微软雅黑" panose="020B0503020204020204" pitchFamily="34" charset="-122"/>
            </a:endParaRPr>
          </a:p>
        </p:txBody>
      </p:sp>
      <p:sp>
        <p:nvSpPr>
          <p:cNvPr id="9" name="文本框 2"/>
          <p:cNvSpPr txBox="1">
            <a:spLocks noChangeArrowheads="1"/>
          </p:cNvSpPr>
          <p:nvPr/>
        </p:nvSpPr>
        <p:spPr bwMode="auto">
          <a:xfrm>
            <a:off x="1375610" y="2395788"/>
            <a:ext cx="273092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800" b="1" dirty="0">
                <a:solidFill>
                  <a:schemeClr val="bg1"/>
                </a:solidFill>
                <a:latin typeface="微软雅黑" panose="020B0503020204020204" pitchFamily="34" charset="-122"/>
                <a:ea typeface="微软雅黑" panose="020B0503020204020204" pitchFamily="34" charset="-122"/>
              </a:rPr>
              <a:t>可行性介绍</a:t>
            </a:r>
          </a:p>
        </p:txBody>
      </p:sp>
      <p:grpSp>
        <p:nvGrpSpPr>
          <p:cNvPr id="53" name="Group 4"/>
          <p:cNvGrpSpPr>
            <a:grpSpLocks noChangeAspect="1"/>
          </p:cNvGrpSpPr>
          <p:nvPr/>
        </p:nvGrpSpPr>
        <p:grpSpPr bwMode="auto">
          <a:xfrm>
            <a:off x="8574078" y="2488437"/>
            <a:ext cx="1510587" cy="3054235"/>
            <a:chOff x="3245" y="959"/>
            <a:chExt cx="1188" cy="2402"/>
          </a:xfrm>
        </p:grpSpPr>
        <p:sp>
          <p:nvSpPr>
            <p:cNvPr id="54" name="Freeform 5"/>
            <p:cNvSpPr>
              <a:spLocks/>
            </p:cNvSpPr>
            <p:nvPr/>
          </p:nvSpPr>
          <p:spPr bwMode="auto">
            <a:xfrm>
              <a:off x="3663" y="2774"/>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6"/>
            <p:cNvSpPr>
              <a:spLocks/>
            </p:cNvSpPr>
            <p:nvPr/>
          </p:nvSpPr>
          <p:spPr bwMode="auto">
            <a:xfrm>
              <a:off x="3794" y="3034"/>
              <a:ext cx="85" cy="327"/>
            </a:xfrm>
            <a:custGeom>
              <a:avLst/>
              <a:gdLst>
                <a:gd name="T0" fmla="*/ 18 w 36"/>
                <a:gd name="T1" fmla="*/ 0 h 138"/>
                <a:gd name="T2" fmla="*/ 0 w 36"/>
                <a:gd name="T3" fmla="*/ 18 h 138"/>
                <a:gd name="T4" fmla="*/ 18 w 36"/>
                <a:gd name="T5" fmla="*/ 138 h 138"/>
                <a:gd name="T6" fmla="*/ 36 w 36"/>
                <a:gd name="T7" fmla="*/ 18 h 138"/>
                <a:gd name="T8" fmla="*/ 18 w 36"/>
                <a:gd name="T9" fmla="*/ 0 h 138"/>
              </a:gdLst>
              <a:ahLst/>
              <a:cxnLst>
                <a:cxn ang="0">
                  <a:pos x="T0" y="T1"/>
                </a:cxn>
                <a:cxn ang="0">
                  <a:pos x="T2" y="T3"/>
                </a:cxn>
                <a:cxn ang="0">
                  <a:pos x="T4" y="T5"/>
                </a:cxn>
                <a:cxn ang="0">
                  <a:pos x="T6" y="T7"/>
                </a:cxn>
                <a:cxn ang="0">
                  <a:pos x="T8" y="T9"/>
                </a:cxn>
              </a:cxnLst>
              <a:rect l="0" t="0" r="r" b="b"/>
              <a:pathLst>
                <a:path w="36" h="138">
                  <a:moveTo>
                    <a:pt x="18" y="0"/>
                  </a:moveTo>
                  <a:cubicBezTo>
                    <a:pt x="8" y="0"/>
                    <a:pt x="0" y="8"/>
                    <a:pt x="0" y="18"/>
                  </a:cubicBezTo>
                  <a:cubicBezTo>
                    <a:pt x="0" y="28"/>
                    <a:pt x="18" y="138"/>
                    <a:pt x="18" y="138"/>
                  </a:cubicBezTo>
                  <a:cubicBezTo>
                    <a:pt x="18" y="138"/>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7"/>
            <p:cNvSpPr>
              <a:spLocks/>
            </p:cNvSpPr>
            <p:nvPr/>
          </p:nvSpPr>
          <p:spPr bwMode="auto">
            <a:xfrm>
              <a:off x="3931" y="2816"/>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Rectangle 8"/>
            <p:cNvSpPr>
              <a:spLocks noChangeArrowheads="1"/>
            </p:cNvSpPr>
            <p:nvPr/>
          </p:nvSpPr>
          <p:spPr bwMode="auto">
            <a:xfrm>
              <a:off x="3668" y="2638"/>
              <a:ext cx="342" cy="112"/>
            </a:xfrm>
            <a:prstGeom prst="rect">
              <a:avLst/>
            </a:prstGeom>
            <a:solidFill>
              <a:srgbClr val="EDED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Rectangle 9"/>
            <p:cNvSpPr>
              <a:spLocks noChangeArrowheads="1"/>
            </p:cNvSpPr>
            <p:nvPr/>
          </p:nvSpPr>
          <p:spPr bwMode="auto">
            <a:xfrm>
              <a:off x="3668" y="2638"/>
              <a:ext cx="171" cy="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0"/>
            <p:cNvSpPr>
              <a:spLocks/>
            </p:cNvSpPr>
            <p:nvPr/>
          </p:nvSpPr>
          <p:spPr bwMode="auto">
            <a:xfrm>
              <a:off x="3245" y="2167"/>
              <a:ext cx="1188" cy="808"/>
            </a:xfrm>
            <a:custGeom>
              <a:avLst/>
              <a:gdLst>
                <a:gd name="T0" fmla="*/ 250 w 500"/>
                <a:gd name="T1" fmla="*/ 182 h 341"/>
                <a:gd name="T2" fmla="*/ 483 w 500"/>
                <a:gd name="T3" fmla="*/ 341 h 341"/>
                <a:gd name="T4" fmla="*/ 500 w 500"/>
                <a:gd name="T5" fmla="*/ 250 h 341"/>
                <a:gd name="T6" fmla="*/ 250 w 500"/>
                <a:gd name="T7" fmla="*/ 0 h 341"/>
                <a:gd name="T8" fmla="*/ 0 w 500"/>
                <a:gd name="T9" fmla="*/ 250 h 341"/>
                <a:gd name="T10" fmla="*/ 17 w 500"/>
                <a:gd name="T11" fmla="*/ 341 h 341"/>
                <a:gd name="T12" fmla="*/ 250 w 500"/>
                <a:gd name="T13" fmla="*/ 182 h 341"/>
              </a:gdLst>
              <a:ahLst/>
              <a:cxnLst>
                <a:cxn ang="0">
                  <a:pos x="T0" y="T1"/>
                </a:cxn>
                <a:cxn ang="0">
                  <a:pos x="T2" y="T3"/>
                </a:cxn>
                <a:cxn ang="0">
                  <a:pos x="T4" y="T5"/>
                </a:cxn>
                <a:cxn ang="0">
                  <a:pos x="T6" y="T7"/>
                </a:cxn>
                <a:cxn ang="0">
                  <a:pos x="T8" y="T9"/>
                </a:cxn>
                <a:cxn ang="0">
                  <a:pos x="T10" y="T11"/>
                </a:cxn>
                <a:cxn ang="0">
                  <a:pos x="T12" y="T13"/>
                </a:cxn>
              </a:cxnLst>
              <a:rect l="0" t="0" r="r" b="b"/>
              <a:pathLst>
                <a:path w="500" h="341">
                  <a:moveTo>
                    <a:pt x="250" y="182"/>
                  </a:moveTo>
                  <a:cubicBezTo>
                    <a:pt x="356" y="182"/>
                    <a:pt x="446" y="248"/>
                    <a:pt x="483" y="341"/>
                  </a:cubicBezTo>
                  <a:cubicBezTo>
                    <a:pt x="494" y="313"/>
                    <a:pt x="500" y="282"/>
                    <a:pt x="500" y="250"/>
                  </a:cubicBezTo>
                  <a:cubicBezTo>
                    <a:pt x="500" y="112"/>
                    <a:pt x="388" y="0"/>
                    <a:pt x="250" y="0"/>
                  </a:cubicBezTo>
                  <a:cubicBezTo>
                    <a:pt x="112" y="0"/>
                    <a:pt x="0" y="112"/>
                    <a:pt x="0" y="250"/>
                  </a:cubicBezTo>
                  <a:cubicBezTo>
                    <a:pt x="0" y="282"/>
                    <a:pt x="6" y="313"/>
                    <a:pt x="17" y="341"/>
                  </a:cubicBezTo>
                  <a:cubicBezTo>
                    <a:pt x="54" y="248"/>
                    <a:pt x="144" y="182"/>
                    <a:pt x="250" y="182"/>
                  </a:cubicBezTo>
                  <a:close/>
                </a:path>
              </a:pathLst>
            </a:custGeom>
            <a:solidFill>
              <a:srgbClr val="ED3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1"/>
            <p:cNvSpPr>
              <a:spLocks/>
            </p:cNvSpPr>
            <p:nvPr/>
          </p:nvSpPr>
          <p:spPr bwMode="auto">
            <a:xfrm>
              <a:off x="3991" y="2186"/>
              <a:ext cx="442" cy="789"/>
            </a:xfrm>
            <a:custGeom>
              <a:avLst/>
              <a:gdLst>
                <a:gd name="T0" fmla="*/ 0 w 186"/>
                <a:gd name="T1" fmla="*/ 0 h 333"/>
                <a:gd name="T2" fmla="*/ 0 w 186"/>
                <a:gd name="T3" fmla="*/ 182 h 333"/>
                <a:gd name="T4" fmla="*/ 169 w 186"/>
                <a:gd name="T5" fmla="*/ 333 h 333"/>
                <a:gd name="T6" fmla="*/ 186 w 186"/>
                <a:gd name="T7" fmla="*/ 242 h 333"/>
                <a:gd name="T8" fmla="*/ 0 w 186"/>
                <a:gd name="T9" fmla="*/ 0 h 333"/>
              </a:gdLst>
              <a:ahLst/>
              <a:cxnLst>
                <a:cxn ang="0">
                  <a:pos x="T0" y="T1"/>
                </a:cxn>
                <a:cxn ang="0">
                  <a:pos x="T2" y="T3"/>
                </a:cxn>
                <a:cxn ang="0">
                  <a:pos x="T4" y="T5"/>
                </a:cxn>
                <a:cxn ang="0">
                  <a:pos x="T6" y="T7"/>
                </a:cxn>
                <a:cxn ang="0">
                  <a:pos x="T8" y="T9"/>
                </a:cxn>
              </a:cxnLst>
              <a:rect l="0" t="0" r="r" b="b"/>
              <a:pathLst>
                <a:path w="186" h="333">
                  <a:moveTo>
                    <a:pt x="0" y="0"/>
                  </a:moveTo>
                  <a:cubicBezTo>
                    <a:pt x="0" y="182"/>
                    <a:pt x="0" y="182"/>
                    <a:pt x="0" y="182"/>
                  </a:cubicBezTo>
                  <a:cubicBezTo>
                    <a:pt x="77" y="203"/>
                    <a:pt x="140" y="259"/>
                    <a:pt x="169" y="333"/>
                  </a:cubicBezTo>
                  <a:cubicBezTo>
                    <a:pt x="180" y="305"/>
                    <a:pt x="186" y="274"/>
                    <a:pt x="186" y="242"/>
                  </a:cubicBezTo>
                  <a:cubicBezTo>
                    <a:pt x="186" y="126"/>
                    <a:pt x="107" y="28"/>
                    <a:pt x="0" y="0"/>
                  </a:cubicBez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12"/>
            <p:cNvSpPr>
              <a:spLocks/>
            </p:cNvSpPr>
            <p:nvPr/>
          </p:nvSpPr>
          <p:spPr bwMode="auto">
            <a:xfrm>
              <a:off x="3473" y="959"/>
              <a:ext cx="732" cy="1748"/>
            </a:xfrm>
            <a:custGeom>
              <a:avLst/>
              <a:gdLst>
                <a:gd name="T0" fmla="*/ 154 w 308"/>
                <a:gd name="T1" fmla="*/ 724 h 738"/>
                <a:gd name="T2" fmla="*/ 242 w 308"/>
                <a:gd name="T3" fmla="*/ 738 h 738"/>
                <a:gd name="T4" fmla="*/ 308 w 308"/>
                <a:gd name="T5" fmla="*/ 429 h 738"/>
                <a:gd name="T6" fmla="*/ 154 w 308"/>
                <a:gd name="T7" fmla="*/ 0 h 738"/>
                <a:gd name="T8" fmla="*/ 0 w 308"/>
                <a:gd name="T9" fmla="*/ 429 h 738"/>
                <a:gd name="T10" fmla="*/ 66 w 308"/>
                <a:gd name="T11" fmla="*/ 738 h 738"/>
                <a:gd name="T12" fmla="*/ 154 w 308"/>
                <a:gd name="T13" fmla="*/ 724 h 738"/>
              </a:gdLst>
              <a:ahLst/>
              <a:cxnLst>
                <a:cxn ang="0">
                  <a:pos x="T0" y="T1"/>
                </a:cxn>
                <a:cxn ang="0">
                  <a:pos x="T2" y="T3"/>
                </a:cxn>
                <a:cxn ang="0">
                  <a:pos x="T4" y="T5"/>
                </a:cxn>
                <a:cxn ang="0">
                  <a:pos x="T6" y="T7"/>
                </a:cxn>
                <a:cxn ang="0">
                  <a:pos x="T8" y="T9"/>
                </a:cxn>
                <a:cxn ang="0">
                  <a:pos x="T10" y="T11"/>
                </a:cxn>
                <a:cxn ang="0">
                  <a:pos x="T12" y="T13"/>
                </a:cxn>
              </a:cxnLst>
              <a:rect l="0" t="0" r="r" b="b"/>
              <a:pathLst>
                <a:path w="308" h="738">
                  <a:moveTo>
                    <a:pt x="154" y="724"/>
                  </a:moveTo>
                  <a:cubicBezTo>
                    <a:pt x="185" y="724"/>
                    <a:pt x="214" y="729"/>
                    <a:pt x="242" y="738"/>
                  </a:cubicBezTo>
                  <a:cubicBezTo>
                    <a:pt x="283" y="654"/>
                    <a:pt x="308" y="546"/>
                    <a:pt x="308" y="429"/>
                  </a:cubicBezTo>
                  <a:cubicBezTo>
                    <a:pt x="308" y="242"/>
                    <a:pt x="246" y="80"/>
                    <a:pt x="154" y="0"/>
                  </a:cubicBezTo>
                  <a:cubicBezTo>
                    <a:pt x="62" y="80"/>
                    <a:pt x="0" y="242"/>
                    <a:pt x="0" y="429"/>
                  </a:cubicBezTo>
                  <a:cubicBezTo>
                    <a:pt x="0" y="546"/>
                    <a:pt x="25" y="654"/>
                    <a:pt x="66" y="738"/>
                  </a:cubicBezTo>
                  <a:cubicBezTo>
                    <a:pt x="94" y="729"/>
                    <a:pt x="123" y="724"/>
                    <a:pt x="154" y="724"/>
                  </a:cubicBezTo>
                  <a:close/>
                </a:path>
              </a:pathLst>
            </a:custGeom>
            <a:solidFill>
              <a:srgbClr val="EEED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13"/>
            <p:cNvSpPr>
              <a:spLocks/>
            </p:cNvSpPr>
            <p:nvPr/>
          </p:nvSpPr>
          <p:spPr bwMode="auto">
            <a:xfrm>
              <a:off x="3836" y="959"/>
              <a:ext cx="369" cy="1748"/>
            </a:xfrm>
            <a:custGeom>
              <a:avLst/>
              <a:gdLst>
                <a:gd name="T0" fmla="*/ 1 w 155"/>
                <a:gd name="T1" fmla="*/ 0 h 738"/>
                <a:gd name="T2" fmla="*/ 0 w 155"/>
                <a:gd name="T3" fmla="*/ 1 h 738"/>
                <a:gd name="T4" fmla="*/ 0 w 155"/>
                <a:gd name="T5" fmla="*/ 724 h 738"/>
                <a:gd name="T6" fmla="*/ 1 w 155"/>
                <a:gd name="T7" fmla="*/ 724 h 738"/>
                <a:gd name="T8" fmla="*/ 89 w 155"/>
                <a:gd name="T9" fmla="*/ 738 h 738"/>
                <a:gd name="T10" fmla="*/ 155 w 155"/>
                <a:gd name="T11" fmla="*/ 429 h 738"/>
                <a:gd name="T12" fmla="*/ 1 w 155"/>
                <a:gd name="T13" fmla="*/ 0 h 738"/>
              </a:gdLst>
              <a:ahLst/>
              <a:cxnLst>
                <a:cxn ang="0">
                  <a:pos x="T0" y="T1"/>
                </a:cxn>
                <a:cxn ang="0">
                  <a:pos x="T2" y="T3"/>
                </a:cxn>
                <a:cxn ang="0">
                  <a:pos x="T4" y="T5"/>
                </a:cxn>
                <a:cxn ang="0">
                  <a:pos x="T6" y="T7"/>
                </a:cxn>
                <a:cxn ang="0">
                  <a:pos x="T8" y="T9"/>
                </a:cxn>
                <a:cxn ang="0">
                  <a:pos x="T10" y="T11"/>
                </a:cxn>
                <a:cxn ang="0">
                  <a:pos x="T12" y="T13"/>
                </a:cxn>
              </a:cxnLst>
              <a:rect l="0" t="0" r="r" b="b"/>
              <a:pathLst>
                <a:path w="155" h="738">
                  <a:moveTo>
                    <a:pt x="1" y="0"/>
                  </a:moveTo>
                  <a:cubicBezTo>
                    <a:pt x="0" y="1"/>
                    <a:pt x="0" y="1"/>
                    <a:pt x="0" y="1"/>
                  </a:cubicBezTo>
                  <a:cubicBezTo>
                    <a:pt x="0" y="724"/>
                    <a:pt x="0" y="724"/>
                    <a:pt x="0" y="724"/>
                  </a:cubicBezTo>
                  <a:cubicBezTo>
                    <a:pt x="1" y="724"/>
                    <a:pt x="1" y="724"/>
                    <a:pt x="1" y="724"/>
                  </a:cubicBezTo>
                  <a:cubicBezTo>
                    <a:pt x="32" y="724"/>
                    <a:pt x="61" y="729"/>
                    <a:pt x="89" y="738"/>
                  </a:cubicBezTo>
                  <a:cubicBezTo>
                    <a:pt x="130" y="654"/>
                    <a:pt x="155" y="546"/>
                    <a:pt x="155" y="429"/>
                  </a:cubicBezTo>
                  <a:cubicBezTo>
                    <a:pt x="155" y="242"/>
                    <a:pt x="93" y="80"/>
                    <a:pt x="1" y="0"/>
                  </a:cubicBezTo>
                  <a:close/>
                </a:path>
              </a:pathLst>
            </a:custGeom>
            <a:solidFill>
              <a:srgbClr val="DDDC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14"/>
            <p:cNvSpPr>
              <a:spLocks/>
            </p:cNvSpPr>
            <p:nvPr/>
          </p:nvSpPr>
          <p:spPr bwMode="auto">
            <a:xfrm>
              <a:off x="3565" y="959"/>
              <a:ext cx="542" cy="429"/>
            </a:xfrm>
            <a:custGeom>
              <a:avLst/>
              <a:gdLst>
                <a:gd name="T0" fmla="*/ 114 w 228"/>
                <a:gd name="T1" fmla="*/ 177 h 181"/>
                <a:gd name="T2" fmla="*/ 228 w 228"/>
                <a:gd name="T3" fmla="*/ 181 h 181"/>
                <a:gd name="T4" fmla="*/ 114 w 228"/>
                <a:gd name="T5" fmla="*/ 0 h 181"/>
                <a:gd name="T6" fmla="*/ 0 w 228"/>
                <a:gd name="T7" fmla="*/ 181 h 181"/>
                <a:gd name="T8" fmla="*/ 114 w 228"/>
                <a:gd name="T9" fmla="*/ 177 h 181"/>
              </a:gdLst>
              <a:ahLst/>
              <a:cxnLst>
                <a:cxn ang="0">
                  <a:pos x="T0" y="T1"/>
                </a:cxn>
                <a:cxn ang="0">
                  <a:pos x="T2" y="T3"/>
                </a:cxn>
                <a:cxn ang="0">
                  <a:pos x="T4" y="T5"/>
                </a:cxn>
                <a:cxn ang="0">
                  <a:pos x="T6" y="T7"/>
                </a:cxn>
                <a:cxn ang="0">
                  <a:pos x="T8" y="T9"/>
                </a:cxn>
              </a:cxnLst>
              <a:rect l="0" t="0" r="r" b="b"/>
              <a:pathLst>
                <a:path w="228" h="181">
                  <a:moveTo>
                    <a:pt x="114" y="177"/>
                  </a:moveTo>
                  <a:cubicBezTo>
                    <a:pt x="153" y="177"/>
                    <a:pt x="191" y="179"/>
                    <a:pt x="228" y="181"/>
                  </a:cubicBezTo>
                  <a:cubicBezTo>
                    <a:pt x="201" y="104"/>
                    <a:pt x="161" y="41"/>
                    <a:pt x="114" y="0"/>
                  </a:cubicBezTo>
                  <a:cubicBezTo>
                    <a:pt x="67" y="41"/>
                    <a:pt x="27" y="104"/>
                    <a:pt x="0" y="181"/>
                  </a:cubicBezTo>
                  <a:cubicBezTo>
                    <a:pt x="37" y="179"/>
                    <a:pt x="75" y="177"/>
                    <a:pt x="114" y="177"/>
                  </a:cubicBezTo>
                  <a:close/>
                </a:path>
              </a:pathLst>
            </a:custGeom>
            <a:solidFill>
              <a:srgbClr val="DE44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15"/>
            <p:cNvSpPr>
              <a:spLocks/>
            </p:cNvSpPr>
            <p:nvPr/>
          </p:nvSpPr>
          <p:spPr bwMode="auto">
            <a:xfrm>
              <a:off x="3843" y="959"/>
              <a:ext cx="274" cy="429"/>
            </a:xfrm>
            <a:custGeom>
              <a:avLst/>
              <a:gdLst>
                <a:gd name="T0" fmla="*/ 0 w 115"/>
                <a:gd name="T1" fmla="*/ 1 h 181"/>
                <a:gd name="T2" fmla="*/ 0 w 115"/>
                <a:gd name="T3" fmla="*/ 177 h 181"/>
                <a:gd name="T4" fmla="*/ 1 w 115"/>
                <a:gd name="T5" fmla="*/ 177 h 181"/>
                <a:gd name="T6" fmla="*/ 115 w 115"/>
                <a:gd name="T7" fmla="*/ 181 h 181"/>
                <a:gd name="T8" fmla="*/ 1 w 115"/>
                <a:gd name="T9" fmla="*/ 0 h 181"/>
                <a:gd name="T10" fmla="*/ 0 w 115"/>
                <a:gd name="T11" fmla="*/ 1 h 181"/>
              </a:gdLst>
              <a:ahLst/>
              <a:cxnLst>
                <a:cxn ang="0">
                  <a:pos x="T0" y="T1"/>
                </a:cxn>
                <a:cxn ang="0">
                  <a:pos x="T2" y="T3"/>
                </a:cxn>
                <a:cxn ang="0">
                  <a:pos x="T4" y="T5"/>
                </a:cxn>
                <a:cxn ang="0">
                  <a:pos x="T6" y="T7"/>
                </a:cxn>
                <a:cxn ang="0">
                  <a:pos x="T8" y="T9"/>
                </a:cxn>
                <a:cxn ang="0">
                  <a:pos x="T10" y="T11"/>
                </a:cxn>
              </a:cxnLst>
              <a:rect l="0" t="0" r="r" b="b"/>
              <a:pathLst>
                <a:path w="115" h="181">
                  <a:moveTo>
                    <a:pt x="0" y="1"/>
                  </a:moveTo>
                  <a:cubicBezTo>
                    <a:pt x="0" y="177"/>
                    <a:pt x="0" y="177"/>
                    <a:pt x="0" y="177"/>
                  </a:cubicBezTo>
                  <a:cubicBezTo>
                    <a:pt x="1" y="177"/>
                    <a:pt x="1" y="177"/>
                    <a:pt x="1" y="177"/>
                  </a:cubicBezTo>
                  <a:cubicBezTo>
                    <a:pt x="40" y="177"/>
                    <a:pt x="78" y="179"/>
                    <a:pt x="115" y="181"/>
                  </a:cubicBezTo>
                  <a:cubicBezTo>
                    <a:pt x="88" y="104"/>
                    <a:pt x="48" y="41"/>
                    <a:pt x="1" y="0"/>
                  </a:cubicBezTo>
                  <a:lnTo>
                    <a:pt x="0" y="1"/>
                  </a:ln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16"/>
            <p:cNvSpPr>
              <a:spLocks/>
            </p:cNvSpPr>
            <p:nvPr/>
          </p:nvSpPr>
          <p:spPr bwMode="auto">
            <a:xfrm>
              <a:off x="3760" y="2132"/>
              <a:ext cx="157" cy="843"/>
            </a:xfrm>
            <a:custGeom>
              <a:avLst/>
              <a:gdLst>
                <a:gd name="T0" fmla="*/ 33 w 66"/>
                <a:gd name="T1" fmla="*/ 0 h 356"/>
                <a:gd name="T2" fmla="*/ 0 w 66"/>
                <a:gd name="T3" fmla="*/ 178 h 356"/>
                <a:gd name="T4" fmla="*/ 33 w 66"/>
                <a:gd name="T5" fmla="*/ 356 h 356"/>
                <a:gd name="T6" fmla="*/ 66 w 66"/>
                <a:gd name="T7" fmla="*/ 178 h 356"/>
                <a:gd name="T8" fmla="*/ 33 w 66"/>
                <a:gd name="T9" fmla="*/ 0 h 356"/>
              </a:gdLst>
              <a:ahLst/>
              <a:cxnLst>
                <a:cxn ang="0">
                  <a:pos x="T0" y="T1"/>
                </a:cxn>
                <a:cxn ang="0">
                  <a:pos x="T2" y="T3"/>
                </a:cxn>
                <a:cxn ang="0">
                  <a:pos x="T4" y="T5"/>
                </a:cxn>
                <a:cxn ang="0">
                  <a:pos x="T6" y="T7"/>
                </a:cxn>
                <a:cxn ang="0">
                  <a:pos x="T8" y="T9"/>
                </a:cxn>
              </a:cxnLst>
              <a:rect l="0" t="0" r="r" b="b"/>
              <a:pathLst>
                <a:path w="66" h="356">
                  <a:moveTo>
                    <a:pt x="33" y="0"/>
                  </a:moveTo>
                  <a:cubicBezTo>
                    <a:pt x="13" y="33"/>
                    <a:pt x="0" y="100"/>
                    <a:pt x="0" y="178"/>
                  </a:cubicBezTo>
                  <a:cubicBezTo>
                    <a:pt x="0" y="256"/>
                    <a:pt x="13" y="323"/>
                    <a:pt x="33" y="356"/>
                  </a:cubicBezTo>
                  <a:cubicBezTo>
                    <a:pt x="53" y="323"/>
                    <a:pt x="66" y="256"/>
                    <a:pt x="66" y="178"/>
                  </a:cubicBezTo>
                  <a:cubicBezTo>
                    <a:pt x="66" y="100"/>
                    <a:pt x="53" y="33"/>
                    <a:pt x="33" y="0"/>
                  </a:cubicBezTo>
                  <a:close/>
                </a:path>
              </a:pathLst>
            </a:custGeom>
            <a:solidFill>
              <a:srgbClr val="DE44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17"/>
            <p:cNvSpPr>
              <a:spLocks/>
            </p:cNvSpPr>
            <p:nvPr/>
          </p:nvSpPr>
          <p:spPr bwMode="auto">
            <a:xfrm>
              <a:off x="3836" y="2132"/>
              <a:ext cx="81" cy="843"/>
            </a:xfrm>
            <a:custGeom>
              <a:avLst/>
              <a:gdLst>
                <a:gd name="T0" fmla="*/ 0 w 34"/>
                <a:gd name="T1" fmla="*/ 1 h 356"/>
                <a:gd name="T2" fmla="*/ 0 w 34"/>
                <a:gd name="T3" fmla="*/ 355 h 356"/>
                <a:gd name="T4" fmla="*/ 1 w 34"/>
                <a:gd name="T5" fmla="*/ 356 h 356"/>
                <a:gd name="T6" fmla="*/ 34 w 34"/>
                <a:gd name="T7" fmla="*/ 178 h 356"/>
                <a:gd name="T8" fmla="*/ 1 w 34"/>
                <a:gd name="T9" fmla="*/ 0 h 356"/>
                <a:gd name="T10" fmla="*/ 0 w 34"/>
                <a:gd name="T11" fmla="*/ 1 h 356"/>
              </a:gdLst>
              <a:ahLst/>
              <a:cxnLst>
                <a:cxn ang="0">
                  <a:pos x="T0" y="T1"/>
                </a:cxn>
                <a:cxn ang="0">
                  <a:pos x="T2" y="T3"/>
                </a:cxn>
                <a:cxn ang="0">
                  <a:pos x="T4" y="T5"/>
                </a:cxn>
                <a:cxn ang="0">
                  <a:pos x="T6" y="T7"/>
                </a:cxn>
                <a:cxn ang="0">
                  <a:pos x="T8" y="T9"/>
                </a:cxn>
                <a:cxn ang="0">
                  <a:pos x="T10" y="T11"/>
                </a:cxn>
              </a:cxnLst>
              <a:rect l="0" t="0" r="r" b="b"/>
              <a:pathLst>
                <a:path w="34" h="356">
                  <a:moveTo>
                    <a:pt x="0" y="1"/>
                  </a:moveTo>
                  <a:cubicBezTo>
                    <a:pt x="0" y="355"/>
                    <a:pt x="0" y="355"/>
                    <a:pt x="0" y="355"/>
                  </a:cubicBezTo>
                  <a:cubicBezTo>
                    <a:pt x="0" y="355"/>
                    <a:pt x="1" y="356"/>
                    <a:pt x="1" y="356"/>
                  </a:cubicBezTo>
                  <a:cubicBezTo>
                    <a:pt x="21" y="323"/>
                    <a:pt x="34" y="256"/>
                    <a:pt x="34" y="178"/>
                  </a:cubicBezTo>
                  <a:cubicBezTo>
                    <a:pt x="34" y="100"/>
                    <a:pt x="21" y="33"/>
                    <a:pt x="1" y="0"/>
                  </a:cubicBezTo>
                  <a:cubicBezTo>
                    <a:pt x="1" y="0"/>
                    <a:pt x="0" y="1"/>
                    <a:pt x="0" y="1"/>
                  </a:cubicBez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Oval 18"/>
            <p:cNvSpPr>
              <a:spLocks noChangeArrowheads="1"/>
            </p:cNvSpPr>
            <p:nvPr/>
          </p:nvSpPr>
          <p:spPr bwMode="auto">
            <a:xfrm>
              <a:off x="3632" y="1563"/>
              <a:ext cx="413" cy="412"/>
            </a:xfrm>
            <a:prstGeom prst="ellipse">
              <a:avLst/>
            </a:prstGeom>
            <a:solidFill>
              <a:srgbClr val="3DA8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Oval 19"/>
            <p:cNvSpPr>
              <a:spLocks noChangeArrowheads="1"/>
            </p:cNvSpPr>
            <p:nvPr/>
          </p:nvSpPr>
          <p:spPr bwMode="auto">
            <a:xfrm>
              <a:off x="3696" y="1627"/>
              <a:ext cx="285" cy="2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0"/>
            <p:cNvSpPr>
              <a:spLocks/>
            </p:cNvSpPr>
            <p:nvPr/>
          </p:nvSpPr>
          <p:spPr bwMode="auto">
            <a:xfrm>
              <a:off x="3836" y="1563"/>
              <a:ext cx="209" cy="412"/>
            </a:xfrm>
            <a:custGeom>
              <a:avLst/>
              <a:gdLst>
                <a:gd name="T0" fmla="*/ 1 w 88"/>
                <a:gd name="T1" fmla="*/ 0 h 174"/>
                <a:gd name="T2" fmla="*/ 0 w 88"/>
                <a:gd name="T3" fmla="*/ 0 h 174"/>
                <a:gd name="T4" fmla="*/ 0 w 88"/>
                <a:gd name="T5" fmla="*/ 27 h 174"/>
                <a:gd name="T6" fmla="*/ 1 w 88"/>
                <a:gd name="T7" fmla="*/ 27 h 174"/>
                <a:gd name="T8" fmla="*/ 61 w 88"/>
                <a:gd name="T9" fmla="*/ 87 h 174"/>
                <a:gd name="T10" fmla="*/ 1 w 88"/>
                <a:gd name="T11" fmla="*/ 147 h 174"/>
                <a:gd name="T12" fmla="*/ 0 w 88"/>
                <a:gd name="T13" fmla="*/ 147 h 174"/>
                <a:gd name="T14" fmla="*/ 0 w 88"/>
                <a:gd name="T15" fmla="*/ 174 h 174"/>
                <a:gd name="T16" fmla="*/ 1 w 88"/>
                <a:gd name="T17" fmla="*/ 174 h 174"/>
                <a:gd name="T18" fmla="*/ 88 w 88"/>
                <a:gd name="T19" fmla="*/ 87 h 174"/>
                <a:gd name="T20" fmla="*/ 1 w 88"/>
                <a:gd name="T21"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74">
                  <a:moveTo>
                    <a:pt x="1" y="0"/>
                  </a:moveTo>
                  <a:cubicBezTo>
                    <a:pt x="0" y="0"/>
                    <a:pt x="0" y="0"/>
                    <a:pt x="0" y="0"/>
                  </a:cubicBezTo>
                  <a:cubicBezTo>
                    <a:pt x="0" y="27"/>
                    <a:pt x="0" y="27"/>
                    <a:pt x="0" y="27"/>
                  </a:cubicBezTo>
                  <a:cubicBezTo>
                    <a:pt x="1" y="27"/>
                    <a:pt x="1" y="27"/>
                    <a:pt x="1" y="27"/>
                  </a:cubicBezTo>
                  <a:cubicBezTo>
                    <a:pt x="34" y="27"/>
                    <a:pt x="61" y="54"/>
                    <a:pt x="61" y="87"/>
                  </a:cubicBezTo>
                  <a:cubicBezTo>
                    <a:pt x="61" y="120"/>
                    <a:pt x="34" y="147"/>
                    <a:pt x="1" y="147"/>
                  </a:cubicBezTo>
                  <a:cubicBezTo>
                    <a:pt x="0" y="147"/>
                    <a:pt x="0" y="147"/>
                    <a:pt x="0" y="147"/>
                  </a:cubicBezTo>
                  <a:cubicBezTo>
                    <a:pt x="0" y="174"/>
                    <a:pt x="0" y="174"/>
                    <a:pt x="0" y="174"/>
                  </a:cubicBezTo>
                  <a:cubicBezTo>
                    <a:pt x="1" y="174"/>
                    <a:pt x="1" y="174"/>
                    <a:pt x="1" y="174"/>
                  </a:cubicBezTo>
                  <a:cubicBezTo>
                    <a:pt x="49" y="174"/>
                    <a:pt x="88" y="135"/>
                    <a:pt x="88" y="87"/>
                  </a:cubicBezTo>
                  <a:cubicBezTo>
                    <a:pt x="88" y="39"/>
                    <a:pt x="49" y="0"/>
                    <a:pt x="1" y="0"/>
                  </a:cubicBezTo>
                  <a:close/>
                </a:path>
              </a:pathLst>
            </a:custGeom>
            <a:solidFill>
              <a:srgbClr val="3390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1"/>
            <p:cNvSpPr>
              <a:spLocks/>
            </p:cNvSpPr>
            <p:nvPr/>
          </p:nvSpPr>
          <p:spPr bwMode="auto">
            <a:xfrm>
              <a:off x="3836" y="1627"/>
              <a:ext cx="145" cy="284"/>
            </a:xfrm>
            <a:custGeom>
              <a:avLst/>
              <a:gdLst>
                <a:gd name="T0" fmla="*/ 61 w 61"/>
                <a:gd name="T1" fmla="*/ 60 h 120"/>
                <a:gd name="T2" fmla="*/ 1 w 61"/>
                <a:gd name="T3" fmla="*/ 0 h 120"/>
                <a:gd name="T4" fmla="*/ 0 w 61"/>
                <a:gd name="T5" fmla="*/ 0 h 120"/>
                <a:gd name="T6" fmla="*/ 0 w 61"/>
                <a:gd name="T7" fmla="*/ 120 h 120"/>
                <a:gd name="T8" fmla="*/ 1 w 61"/>
                <a:gd name="T9" fmla="*/ 120 h 120"/>
                <a:gd name="T10" fmla="*/ 61 w 61"/>
                <a:gd name="T11" fmla="*/ 60 h 120"/>
              </a:gdLst>
              <a:ahLst/>
              <a:cxnLst>
                <a:cxn ang="0">
                  <a:pos x="T0" y="T1"/>
                </a:cxn>
                <a:cxn ang="0">
                  <a:pos x="T2" y="T3"/>
                </a:cxn>
                <a:cxn ang="0">
                  <a:pos x="T4" y="T5"/>
                </a:cxn>
                <a:cxn ang="0">
                  <a:pos x="T6" y="T7"/>
                </a:cxn>
                <a:cxn ang="0">
                  <a:pos x="T8" y="T9"/>
                </a:cxn>
                <a:cxn ang="0">
                  <a:pos x="T10" y="T11"/>
                </a:cxn>
              </a:cxnLst>
              <a:rect l="0" t="0" r="r" b="b"/>
              <a:pathLst>
                <a:path w="61" h="120">
                  <a:moveTo>
                    <a:pt x="61" y="60"/>
                  </a:moveTo>
                  <a:cubicBezTo>
                    <a:pt x="61" y="27"/>
                    <a:pt x="34" y="0"/>
                    <a:pt x="1" y="0"/>
                  </a:cubicBezTo>
                  <a:cubicBezTo>
                    <a:pt x="0" y="0"/>
                    <a:pt x="0" y="0"/>
                    <a:pt x="0" y="0"/>
                  </a:cubicBezTo>
                  <a:cubicBezTo>
                    <a:pt x="0" y="120"/>
                    <a:pt x="0" y="120"/>
                    <a:pt x="0" y="120"/>
                  </a:cubicBezTo>
                  <a:cubicBezTo>
                    <a:pt x="1" y="120"/>
                    <a:pt x="1" y="120"/>
                    <a:pt x="1" y="120"/>
                  </a:cubicBezTo>
                  <a:cubicBezTo>
                    <a:pt x="34" y="120"/>
                    <a:pt x="61" y="93"/>
                    <a:pt x="61" y="60"/>
                  </a:cubicBezTo>
                  <a:close/>
                </a:path>
              </a:pathLst>
            </a:custGeom>
            <a:solidFill>
              <a:srgbClr val="D1E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72" name="图片 71"/>
          <p:cNvPicPr>
            <a:picLocks noChangeAspect="1"/>
          </p:cNvPicPr>
          <p:nvPr/>
        </p:nvPicPr>
        <p:blipFill rotWithShape="1">
          <a:blip r:embed="rId2">
            <a:extLst>
              <a:ext uri="{28A0092B-C50C-407E-A947-70E740481C1C}">
                <a14:useLocalDpi xmlns:a14="http://schemas.microsoft.com/office/drawing/2010/main" val="0"/>
              </a:ext>
            </a:extLst>
          </a:blip>
          <a:srcRect l="1943" t="46149" r="10567" b="4944"/>
          <a:stretch/>
        </p:blipFill>
        <p:spPr>
          <a:xfrm>
            <a:off x="0" y="4032895"/>
            <a:ext cx="12211050" cy="2844155"/>
          </a:xfrm>
          <a:prstGeom prst="rect">
            <a:avLst/>
          </a:prstGeom>
        </p:spPr>
      </p:pic>
    </p:spTree>
    <p:extLst>
      <p:ext uri="{BB962C8B-B14F-4D97-AF65-F5344CB8AC3E}">
        <p14:creationId xmlns:p14="http://schemas.microsoft.com/office/powerpoint/2010/main" val="874756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56" name="文本框 2"/>
          <p:cNvSpPr txBox="1">
            <a:spLocks noChangeArrowheads="1"/>
          </p:cNvSpPr>
          <p:nvPr/>
        </p:nvSpPr>
        <p:spPr bwMode="auto">
          <a:xfrm>
            <a:off x="1508812" y="581616"/>
            <a:ext cx="17763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需求分析</a:t>
            </a:r>
          </a:p>
        </p:txBody>
      </p:sp>
      <p:sp>
        <p:nvSpPr>
          <p:cNvPr id="75" name="椭圆 2"/>
          <p:cNvSpPr>
            <a:spLocks noChangeArrowheads="1"/>
          </p:cNvSpPr>
          <p:nvPr/>
        </p:nvSpPr>
        <p:spPr bwMode="auto">
          <a:xfrm>
            <a:off x="253694" y="331298"/>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76" name="椭圆 2"/>
          <p:cNvSpPr>
            <a:spLocks noChangeArrowheads="1"/>
          </p:cNvSpPr>
          <p:nvPr/>
        </p:nvSpPr>
        <p:spPr bwMode="auto">
          <a:xfrm>
            <a:off x="340558" y="422000"/>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77" name="椭圆 2"/>
          <p:cNvSpPr>
            <a:spLocks noChangeArrowheads="1"/>
          </p:cNvSpPr>
          <p:nvPr/>
        </p:nvSpPr>
        <p:spPr bwMode="auto">
          <a:xfrm>
            <a:off x="429998" y="511440"/>
            <a:ext cx="749512" cy="749512"/>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78" name="Freeform 35"/>
          <p:cNvSpPr>
            <a:spLocks noEditPoints="1"/>
          </p:cNvSpPr>
          <p:nvPr/>
        </p:nvSpPr>
        <p:spPr bwMode="auto">
          <a:xfrm>
            <a:off x="669860" y="639842"/>
            <a:ext cx="295913" cy="406769"/>
          </a:xfrm>
          <a:custGeom>
            <a:avLst/>
            <a:gdLst>
              <a:gd name="T0" fmla="*/ 331 w 331"/>
              <a:gd name="T1" fmla="*/ 161 h 455"/>
              <a:gd name="T2" fmla="*/ 170 w 331"/>
              <a:gd name="T3" fmla="*/ 0 h 455"/>
              <a:gd name="T4" fmla="*/ 158 w 331"/>
              <a:gd name="T5" fmla="*/ 0 h 455"/>
              <a:gd name="T6" fmla="*/ 151 w 331"/>
              <a:gd name="T7" fmla="*/ 0 h 455"/>
              <a:gd name="T8" fmla="*/ 0 w 331"/>
              <a:gd name="T9" fmla="*/ 0 h 455"/>
              <a:gd name="T10" fmla="*/ 0 w 331"/>
              <a:gd name="T11" fmla="*/ 455 h 455"/>
              <a:gd name="T12" fmla="*/ 331 w 331"/>
              <a:gd name="T13" fmla="*/ 455 h 455"/>
              <a:gd name="T14" fmla="*/ 331 w 331"/>
              <a:gd name="T15" fmla="*/ 161 h 455"/>
              <a:gd name="T16" fmla="*/ 331 w 331"/>
              <a:gd name="T17" fmla="*/ 161 h 455"/>
              <a:gd name="T18" fmla="*/ 170 w 331"/>
              <a:gd name="T19" fmla="*/ 29 h 455"/>
              <a:gd name="T20" fmla="*/ 295 w 331"/>
              <a:gd name="T21" fmla="*/ 152 h 455"/>
              <a:gd name="T22" fmla="*/ 170 w 331"/>
              <a:gd name="T23" fmla="*/ 152 h 455"/>
              <a:gd name="T24" fmla="*/ 170 w 331"/>
              <a:gd name="T25" fmla="*/ 29 h 455"/>
              <a:gd name="T26" fmla="*/ 19 w 331"/>
              <a:gd name="T27" fmla="*/ 436 h 455"/>
              <a:gd name="T28" fmla="*/ 19 w 331"/>
              <a:gd name="T29" fmla="*/ 19 h 455"/>
              <a:gd name="T30" fmla="*/ 151 w 331"/>
              <a:gd name="T31" fmla="*/ 19 h 455"/>
              <a:gd name="T32" fmla="*/ 151 w 331"/>
              <a:gd name="T33" fmla="*/ 171 h 455"/>
              <a:gd name="T34" fmla="*/ 312 w 331"/>
              <a:gd name="T35" fmla="*/ 171 h 455"/>
              <a:gd name="T36" fmla="*/ 312 w 331"/>
              <a:gd name="T37" fmla="*/ 436 h 455"/>
              <a:gd name="T38" fmla="*/ 19 w 331"/>
              <a:gd name="T39" fmla="*/ 436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1" h="455">
                <a:moveTo>
                  <a:pt x="331" y="161"/>
                </a:moveTo>
                <a:lnTo>
                  <a:pt x="170" y="0"/>
                </a:lnTo>
                <a:lnTo>
                  <a:pt x="158" y="0"/>
                </a:lnTo>
                <a:lnTo>
                  <a:pt x="151" y="0"/>
                </a:lnTo>
                <a:lnTo>
                  <a:pt x="0" y="0"/>
                </a:lnTo>
                <a:lnTo>
                  <a:pt x="0" y="455"/>
                </a:lnTo>
                <a:lnTo>
                  <a:pt x="331" y="455"/>
                </a:lnTo>
                <a:lnTo>
                  <a:pt x="331" y="161"/>
                </a:lnTo>
                <a:lnTo>
                  <a:pt x="331" y="161"/>
                </a:lnTo>
                <a:close/>
                <a:moveTo>
                  <a:pt x="170" y="29"/>
                </a:moveTo>
                <a:lnTo>
                  <a:pt x="295" y="152"/>
                </a:lnTo>
                <a:lnTo>
                  <a:pt x="170" y="152"/>
                </a:lnTo>
                <a:lnTo>
                  <a:pt x="170" y="29"/>
                </a:lnTo>
                <a:close/>
                <a:moveTo>
                  <a:pt x="19" y="436"/>
                </a:moveTo>
                <a:lnTo>
                  <a:pt x="19" y="19"/>
                </a:lnTo>
                <a:lnTo>
                  <a:pt x="151" y="19"/>
                </a:lnTo>
                <a:lnTo>
                  <a:pt x="151" y="171"/>
                </a:lnTo>
                <a:lnTo>
                  <a:pt x="312" y="171"/>
                </a:lnTo>
                <a:lnTo>
                  <a:pt x="312" y="436"/>
                </a:lnTo>
                <a:lnTo>
                  <a:pt x="19" y="43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Oval 2"/>
          <p:cNvSpPr>
            <a:spLocks noChangeArrowheads="1"/>
          </p:cNvSpPr>
          <p:nvPr/>
        </p:nvSpPr>
        <p:spPr bwMode="auto">
          <a:xfrm>
            <a:off x="1358430" y="2479311"/>
            <a:ext cx="1452358" cy="1454724"/>
          </a:xfrm>
          <a:prstGeom prst="ellipse">
            <a:avLst/>
          </a:prstGeom>
          <a:solidFill>
            <a:schemeClr val="bg1"/>
          </a:solidFill>
          <a:ln>
            <a:noFill/>
          </a:ln>
        </p:spPr>
        <p:txBody>
          <a:bodyPr/>
          <a:lstStyle/>
          <a:p>
            <a:endParaRPr lang="zh-CN" altLang="en-US">
              <a:solidFill>
                <a:srgbClr val="237DB8"/>
              </a:solidFill>
            </a:endParaRPr>
          </a:p>
        </p:txBody>
      </p:sp>
      <p:sp>
        <p:nvSpPr>
          <p:cNvPr id="8" name="Freeform 3"/>
          <p:cNvSpPr/>
          <p:nvPr/>
        </p:nvSpPr>
        <p:spPr bwMode="auto">
          <a:xfrm>
            <a:off x="2094071" y="2171809"/>
            <a:ext cx="1026585" cy="1033682"/>
          </a:xfrm>
          <a:custGeom>
            <a:avLst/>
            <a:gdLst>
              <a:gd name="T0" fmla="*/ 184 w 184"/>
              <a:gd name="T1" fmla="*/ 185 h 185"/>
              <a:gd name="T2" fmla="*/ 0 w 184"/>
              <a:gd name="T3" fmla="*/ 0 h 185"/>
            </a:gdLst>
            <a:ahLst/>
            <a:cxnLst>
              <a:cxn ang="0">
                <a:pos x="T0" y="T1"/>
              </a:cxn>
              <a:cxn ang="0">
                <a:pos x="T2" y="T3"/>
              </a:cxn>
            </a:cxnLst>
            <a:rect l="0" t="0" r="r" b="b"/>
            <a:pathLst>
              <a:path w="184" h="185">
                <a:moveTo>
                  <a:pt x="184" y="185"/>
                </a:moveTo>
                <a:cubicBezTo>
                  <a:pt x="184" y="83"/>
                  <a:pt x="102" y="0"/>
                  <a:pt x="0" y="0"/>
                </a:cubicBezTo>
              </a:path>
            </a:pathLst>
          </a:custGeom>
          <a:noFill/>
          <a:ln w="6350" cap="flat" cmpd="sng">
            <a:solidFill>
              <a:schemeClr val="bg1"/>
            </a:solidFill>
            <a:prstDash val="dash"/>
            <a:round/>
            <a:head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 name="Oval 4"/>
          <p:cNvSpPr>
            <a:spLocks noChangeArrowheads="1"/>
          </p:cNvSpPr>
          <p:nvPr/>
        </p:nvSpPr>
        <p:spPr bwMode="auto">
          <a:xfrm>
            <a:off x="6652203" y="2479311"/>
            <a:ext cx="1447627" cy="1454724"/>
          </a:xfrm>
          <a:prstGeom prst="ellipse">
            <a:avLst/>
          </a:prstGeom>
          <a:solidFill>
            <a:schemeClr val="bg1"/>
          </a:solidFill>
          <a:ln>
            <a:noFill/>
          </a:ln>
        </p:spPr>
        <p:txBody>
          <a:bodyPr/>
          <a:lstStyle/>
          <a:p>
            <a:endParaRPr lang="zh-CN" altLang="en-US"/>
          </a:p>
        </p:txBody>
      </p:sp>
      <p:sp>
        <p:nvSpPr>
          <p:cNvPr id="10" name="Freeform 5"/>
          <p:cNvSpPr/>
          <p:nvPr/>
        </p:nvSpPr>
        <p:spPr bwMode="auto">
          <a:xfrm>
            <a:off x="7390209" y="2171809"/>
            <a:ext cx="1026585" cy="1033682"/>
          </a:xfrm>
          <a:custGeom>
            <a:avLst/>
            <a:gdLst>
              <a:gd name="T0" fmla="*/ 184 w 184"/>
              <a:gd name="T1" fmla="*/ 185 h 185"/>
              <a:gd name="T2" fmla="*/ 0 w 184"/>
              <a:gd name="T3" fmla="*/ 0 h 185"/>
            </a:gdLst>
            <a:ahLst/>
            <a:cxnLst>
              <a:cxn ang="0">
                <a:pos x="T0" y="T1"/>
              </a:cxn>
              <a:cxn ang="0">
                <a:pos x="T2" y="T3"/>
              </a:cxn>
            </a:cxnLst>
            <a:rect l="0" t="0" r="r" b="b"/>
            <a:pathLst>
              <a:path w="184" h="185">
                <a:moveTo>
                  <a:pt x="184" y="185"/>
                </a:moveTo>
                <a:cubicBezTo>
                  <a:pt x="184" y="83"/>
                  <a:pt x="101" y="0"/>
                  <a:pt x="0" y="0"/>
                </a:cubicBezTo>
              </a:path>
            </a:pathLst>
          </a:custGeom>
          <a:noFill/>
          <a:ln w="6350" cap="flat" cmpd="sng">
            <a:solidFill>
              <a:schemeClr val="bg1"/>
            </a:solidFill>
            <a:prstDash val="dash"/>
            <a:round/>
            <a:head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 name="Oval 6"/>
          <p:cNvSpPr>
            <a:spLocks noChangeArrowheads="1"/>
          </p:cNvSpPr>
          <p:nvPr/>
        </p:nvSpPr>
        <p:spPr bwMode="auto">
          <a:xfrm>
            <a:off x="3913066" y="4016824"/>
            <a:ext cx="1452358" cy="1452358"/>
          </a:xfrm>
          <a:prstGeom prst="ellipse">
            <a:avLst/>
          </a:prstGeom>
          <a:solidFill>
            <a:srgbClr val="ED3A5A"/>
          </a:solidFill>
          <a:ln>
            <a:noFill/>
          </a:ln>
        </p:spPr>
        <p:txBody>
          <a:bodyPr/>
          <a:lstStyle/>
          <a:p>
            <a:endParaRPr lang="zh-CN" altLang="en-US"/>
          </a:p>
        </p:txBody>
      </p:sp>
      <p:sp>
        <p:nvSpPr>
          <p:cNvPr id="12" name="Freeform 7"/>
          <p:cNvSpPr/>
          <p:nvPr/>
        </p:nvSpPr>
        <p:spPr bwMode="auto">
          <a:xfrm>
            <a:off x="4648707" y="4743003"/>
            <a:ext cx="1033681" cy="1033681"/>
          </a:xfrm>
          <a:custGeom>
            <a:avLst/>
            <a:gdLst>
              <a:gd name="T0" fmla="*/ 0 w 185"/>
              <a:gd name="T1" fmla="*/ 185 h 185"/>
              <a:gd name="T2" fmla="*/ 185 w 185"/>
              <a:gd name="T3" fmla="*/ 0 h 185"/>
            </a:gdLst>
            <a:ahLst/>
            <a:cxnLst>
              <a:cxn ang="0">
                <a:pos x="T0" y="T1"/>
              </a:cxn>
              <a:cxn ang="0">
                <a:pos x="T2" y="T3"/>
              </a:cxn>
            </a:cxnLst>
            <a:rect l="0" t="0" r="r" b="b"/>
            <a:pathLst>
              <a:path w="185" h="185">
                <a:moveTo>
                  <a:pt x="0" y="185"/>
                </a:moveTo>
                <a:cubicBezTo>
                  <a:pt x="102" y="185"/>
                  <a:pt x="185" y="102"/>
                  <a:pt x="185" y="0"/>
                </a:cubicBezTo>
              </a:path>
            </a:pathLst>
          </a:custGeom>
          <a:noFill/>
          <a:ln w="6350" cap="flat" cmpd="sng">
            <a:solidFill>
              <a:srgbClr val="ED3A5A"/>
            </a:solidFill>
            <a:prstDash val="dash"/>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 name="Oval 8"/>
          <p:cNvSpPr>
            <a:spLocks noChangeArrowheads="1"/>
          </p:cNvSpPr>
          <p:nvPr/>
        </p:nvSpPr>
        <p:spPr bwMode="auto">
          <a:xfrm>
            <a:off x="9296725" y="4016824"/>
            <a:ext cx="1454724" cy="1452358"/>
          </a:xfrm>
          <a:prstGeom prst="ellipse">
            <a:avLst/>
          </a:prstGeom>
          <a:solidFill>
            <a:srgbClr val="ED3A5A"/>
          </a:solidFill>
          <a:ln>
            <a:noFill/>
          </a:ln>
        </p:spPr>
        <p:txBody>
          <a:bodyPr/>
          <a:lstStyle/>
          <a:p>
            <a:endParaRPr lang="zh-CN" altLang="en-US"/>
          </a:p>
        </p:txBody>
      </p:sp>
      <p:sp>
        <p:nvSpPr>
          <p:cNvPr id="14" name="Freeform 9"/>
          <p:cNvSpPr/>
          <p:nvPr/>
        </p:nvSpPr>
        <p:spPr bwMode="auto">
          <a:xfrm>
            <a:off x="10022904" y="4743003"/>
            <a:ext cx="1028950" cy="1033681"/>
          </a:xfrm>
          <a:custGeom>
            <a:avLst/>
            <a:gdLst>
              <a:gd name="T0" fmla="*/ 0 w 184"/>
              <a:gd name="T1" fmla="*/ 185 h 185"/>
              <a:gd name="T2" fmla="*/ 184 w 184"/>
              <a:gd name="T3" fmla="*/ 0 h 185"/>
            </a:gdLst>
            <a:ahLst/>
            <a:cxnLst>
              <a:cxn ang="0">
                <a:pos x="T0" y="T1"/>
              </a:cxn>
              <a:cxn ang="0">
                <a:pos x="T2" y="T3"/>
              </a:cxn>
            </a:cxnLst>
            <a:rect l="0" t="0" r="r" b="b"/>
            <a:pathLst>
              <a:path w="184" h="185">
                <a:moveTo>
                  <a:pt x="0" y="185"/>
                </a:moveTo>
                <a:cubicBezTo>
                  <a:pt x="102" y="185"/>
                  <a:pt x="184" y="102"/>
                  <a:pt x="184" y="0"/>
                </a:cubicBezTo>
              </a:path>
            </a:pathLst>
          </a:custGeom>
          <a:noFill/>
          <a:ln w="6350" cap="flat" cmpd="sng">
            <a:solidFill>
              <a:srgbClr val="ED3A5A"/>
            </a:solidFill>
            <a:prstDash val="dash"/>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 name="Freeform 10"/>
          <p:cNvSpPr>
            <a:spLocks noEditPoints="1"/>
          </p:cNvSpPr>
          <p:nvPr/>
        </p:nvSpPr>
        <p:spPr bwMode="auto">
          <a:xfrm>
            <a:off x="9743787" y="4463886"/>
            <a:ext cx="560600" cy="558235"/>
          </a:xfrm>
          <a:custGeom>
            <a:avLst/>
            <a:gdLst>
              <a:gd name="T0" fmla="*/ 100 w 100"/>
              <a:gd name="T1" fmla="*/ 56 h 100"/>
              <a:gd name="T2" fmla="*/ 44 w 100"/>
              <a:gd name="T3" fmla="*/ 0 h 100"/>
              <a:gd name="T4" fmla="*/ 40 w 100"/>
              <a:gd name="T5" fmla="*/ 0 h 100"/>
              <a:gd name="T6" fmla="*/ 40 w 100"/>
              <a:gd name="T7" fmla="*/ 11 h 100"/>
              <a:gd name="T8" fmla="*/ 0 w 100"/>
              <a:gd name="T9" fmla="*/ 56 h 100"/>
              <a:gd name="T10" fmla="*/ 44 w 100"/>
              <a:gd name="T11" fmla="*/ 100 h 100"/>
              <a:gd name="T12" fmla="*/ 69 w 100"/>
              <a:gd name="T13" fmla="*/ 93 h 100"/>
              <a:gd name="T14" fmla="*/ 89 w 100"/>
              <a:gd name="T15" fmla="*/ 60 h 100"/>
              <a:gd name="T16" fmla="*/ 100 w 100"/>
              <a:gd name="T17" fmla="*/ 60 h 100"/>
              <a:gd name="T18" fmla="*/ 100 w 100"/>
              <a:gd name="T19" fmla="*/ 56 h 100"/>
              <a:gd name="T20" fmla="*/ 64 w 100"/>
              <a:gd name="T21" fmla="*/ 86 h 100"/>
              <a:gd name="T22" fmla="*/ 44 w 100"/>
              <a:gd name="T23" fmla="*/ 92 h 100"/>
              <a:gd name="T24" fmla="*/ 8 w 100"/>
              <a:gd name="T25" fmla="*/ 56 h 100"/>
              <a:gd name="T26" fmla="*/ 40 w 100"/>
              <a:gd name="T27" fmla="*/ 20 h 100"/>
              <a:gd name="T28" fmla="*/ 40 w 100"/>
              <a:gd name="T29" fmla="*/ 60 h 100"/>
              <a:gd name="T30" fmla="*/ 80 w 100"/>
              <a:gd name="T31" fmla="*/ 60 h 100"/>
              <a:gd name="T32" fmla="*/ 64 w 100"/>
              <a:gd name="T33" fmla="*/ 86 h 100"/>
              <a:gd name="T34" fmla="*/ 49 w 100"/>
              <a:gd name="T35" fmla="*/ 52 h 100"/>
              <a:gd name="T36" fmla="*/ 49 w 100"/>
              <a:gd name="T37" fmla="*/ 9 h 100"/>
              <a:gd name="T38" fmla="*/ 91 w 100"/>
              <a:gd name="T39" fmla="*/ 52 h 100"/>
              <a:gd name="T40" fmla="*/ 49 w 100"/>
              <a:gd name="T41" fmla="*/ 5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 h="100">
                <a:moveTo>
                  <a:pt x="100" y="56"/>
                </a:moveTo>
                <a:cubicBezTo>
                  <a:pt x="100" y="25"/>
                  <a:pt x="75" y="0"/>
                  <a:pt x="44" y="0"/>
                </a:cubicBezTo>
                <a:cubicBezTo>
                  <a:pt x="40" y="0"/>
                  <a:pt x="40" y="0"/>
                  <a:pt x="40" y="0"/>
                </a:cubicBezTo>
                <a:cubicBezTo>
                  <a:pt x="40" y="11"/>
                  <a:pt x="40" y="11"/>
                  <a:pt x="40" y="11"/>
                </a:cubicBezTo>
                <a:cubicBezTo>
                  <a:pt x="17" y="14"/>
                  <a:pt x="0" y="33"/>
                  <a:pt x="0" y="56"/>
                </a:cubicBezTo>
                <a:cubicBezTo>
                  <a:pt x="0" y="80"/>
                  <a:pt x="20" y="100"/>
                  <a:pt x="44" y="100"/>
                </a:cubicBezTo>
                <a:cubicBezTo>
                  <a:pt x="53" y="100"/>
                  <a:pt x="62" y="98"/>
                  <a:pt x="69" y="93"/>
                </a:cubicBezTo>
                <a:cubicBezTo>
                  <a:pt x="80" y="85"/>
                  <a:pt x="87" y="73"/>
                  <a:pt x="89" y="60"/>
                </a:cubicBezTo>
                <a:cubicBezTo>
                  <a:pt x="100" y="60"/>
                  <a:pt x="100" y="60"/>
                  <a:pt x="100" y="60"/>
                </a:cubicBezTo>
                <a:lnTo>
                  <a:pt x="100" y="56"/>
                </a:lnTo>
                <a:close/>
                <a:moveTo>
                  <a:pt x="64" y="86"/>
                </a:moveTo>
                <a:cubicBezTo>
                  <a:pt x="59" y="90"/>
                  <a:pt x="52" y="92"/>
                  <a:pt x="44" y="92"/>
                </a:cubicBezTo>
                <a:cubicBezTo>
                  <a:pt x="25" y="92"/>
                  <a:pt x="8" y="76"/>
                  <a:pt x="8" y="56"/>
                </a:cubicBezTo>
                <a:cubicBezTo>
                  <a:pt x="8" y="37"/>
                  <a:pt x="22" y="22"/>
                  <a:pt x="40" y="20"/>
                </a:cubicBezTo>
                <a:cubicBezTo>
                  <a:pt x="40" y="60"/>
                  <a:pt x="40" y="60"/>
                  <a:pt x="40" y="60"/>
                </a:cubicBezTo>
                <a:cubicBezTo>
                  <a:pt x="80" y="60"/>
                  <a:pt x="80" y="60"/>
                  <a:pt x="80" y="60"/>
                </a:cubicBezTo>
                <a:cubicBezTo>
                  <a:pt x="79" y="70"/>
                  <a:pt x="73" y="80"/>
                  <a:pt x="64" y="86"/>
                </a:cubicBezTo>
                <a:moveTo>
                  <a:pt x="49" y="52"/>
                </a:moveTo>
                <a:cubicBezTo>
                  <a:pt x="49" y="9"/>
                  <a:pt x="49" y="9"/>
                  <a:pt x="49" y="9"/>
                </a:cubicBezTo>
                <a:cubicBezTo>
                  <a:pt x="71" y="11"/>
                  <a:pt x="89" y="29"/>
                  <a:pt x="91" y="52"/>
                </a:cubicBezTo>
                <a:lnTo>
                  <a:pt x="49" y="5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6" name="Group 11"/>
          <p:cNvGrpSpPr/>
          <p:nvPr/>
        </p:nvGrpSpPr>
        <p:grpSpPr bwMode="auto">
          <a:xfrm>
            <a:off x="4369590" y="4497001"/>
            <a:ext cx="558235" cy="492004"/>
            <a:chOff x="0" y="0"/>
            <a:chExt cx="236" cy="208"/>
          </a:xfrm>
        </p:grpSpPr>
        <p:sp>
          <p:nvSpPr>
            <p:cNvPr id="17" name="Freeform 12"/>
            <p:cNvSpPr>
              <a:spLocks noEditPoints="1"/>
            </p:cNvSpPr>
            <p:nvPr/>
          </p:nvSpPr>
          <p:spPr bwMode="auto">
            <a:xfrm>
              <a:off x="0" y="45"/>
              <a:ext cx="193" cy="163"/>
            </a:xfrm>
            <a:custGeom>
              <a:avLst/>
              <a:gdLst>
                <a:gd name="T0" fmla="*/ 77 w 82"/>
                <a:gd name="T1" fmla="*/ 0 h 69"/>
                <a:gd name="T2" fmla="*/ 4 w 82"/>
                <a:gd name="T3" fmla="*/ 0 h 69"/>
                <a:gd name="T4" fmla="*/ 0 w 82"/>
                <a:gd name="T5" fmla="*/ 4 h 69"/>
                <a:gd name="T6" fmla="*/ 0 w 82"/>
                <a:gd name="T7" fmla="*/ 65 h 69"/>
                <a:gd name="T8" fmla="*/ 4 w 82"/>
                <a:gd name="T9" fmla="*/ 69 h 69"/>
                <a:gd name="T10" fmla="*/ 77 w 82"/>
                <a:gd name="T11" fmla="*/ 69 h 69"/>
                <a:gd name="T12" fmla="*/ 82 w 82"/>
                <a:gd name="T13" fmla="*/ 65 h 69"/>
                <a:gd name="T14" fmla="*/ 82 w 82"/>
                <a:gd name="T15" fmla="*/ 40 h 69"/>
                <a:gd name="T16" fmla="*/ 82 w 82"/>
                <a:gd name="T17" fmla="*/ 29 h 69"/>
                <a:gd name="T18" fmla="*/ 82 w 82"/>
                <a:gd name="T19" fmla="*/ 4 h 69"/>
                <a:gd name="T20" fmla="*/ 77 w 82"/>
                <a:gd name="T21" fmla="*/ 0 h 69"/>
                <a:gd name="T22" fmla="*/ 9 w 82"/>
                <a:gd name="T23" fmla="*/ 61 h 69"/>
                <a:gd name="T24" fmla="*/ 9 w 82"/>
                <a:gd name="T25" fmla="*/ 9 h 69"/>
                <a:gd name="T26" fmla="*/ 73 w 82"/>
                <a:gd name="T27" fmla="*/ 9 h 69"/>
                <a:gd name="T28" fmla="*/ 73 w 82"/>
                <a:gd name="T29" fmla="*/ 25 h 69"/>
                <a:gd name="T30" fmla="*/ 64 w 82"/>
                <a:gd name="T31" fmla="*/ 25 h 69"/>
                <a:gd name="T32" fmla="*/ 55 w 82"/>
                <a:gd name="T33" fmla="*/ 35 h 69"/>
                <a:gd name="T34" fmla="*/ 64 w 82"/>
                <a:gd name="T35" fmla="*/ 44 h 69"/>
                <a:gd name="T36" fmla="*/ 73 w 82"/>
                <a:gd name="T37" fmla="*/ 44 h 69"/>
                <a:gd name="T38" fmla="*/ 73 w 82"/>
                <a:gd name="T39" fmla="*/ 61 h 69"/>
                <a:gd name="T40" fmla="*/ 9 w 82"/>
                <a:gd name="T41"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2" h="69">
                  <a:moveTo>
                    <a:pt x="77" y="0"/>
                  </a:moveTo>
                  <a:cubicBezTo>
                    <a:pt x="4" y="0"/>
                    <a:pt x="4" y="0"/>
                    <a:pt x="4" y="0"/>
                  </a:cubicBezTo>
                  <a:cubicBezTo>
                    <a:pt x="2" y="0"/>
                    <a:pt x="0" y="2"/>
                    <a:pt x="0" y="4"/>
                  </a:cubicBezTo>
                  <a:cubicBezTo>
                    <a:pt x="0" y="65"/>
                    <a:pt x="0" y="65"/>
                    <a:pt x="0" y="65"/>
                  </a:cubicBezTo>
                  <a:cubicBezTo>
                    <a:pt x="0" y="67"/>
                    <a:pt x="2" y="69"/>
                    <a:pt x="4" y="69"/>
                  </a:cubicBezTo>
                  <a:cubicBezTo>
                    <a:pt x="77" y="69"/>
                    <a:pt x="77" y="69"/>
                    <a:pt x="77" y="69"/>
                  </a:cubicBezTo>
                  <a:cubicBezTo>
                    <a:pt x="80" y="69"/>
                    <a:pt x="82" y="67"/>
                    <a:pt x="82" y="65"/>
                  </a:cubicBezTo>
                  <a:cubicBezTo>
                    <a:pt x="82" y="40"/>
                    <a:pt x="82" y="40"/>
                    <a:pt x="82" y="40"/>
                  </a:cubicBezTo>
                  <a:cubicBezTo>
                    <a:pt x="82" y="29"/>
                    <a:pt x="82" y="29"/>
                    <a:pt x="82" y="29"/>
                  </a:cubicBezTo>
                  <a:cubicBezTo>
                    <a:pt x="82" y="4"/>
                    <a:pt x="82" y="4"/>
                    <a:pt x="82" y="4"/>
                  </a:cubicBezTo>
                  <a:cubicBezTo>
                    <a:pt x="82" y="2"/>
                    <a:pt x="80" y="0"/>
                    <a:pt x="77" y="0"/>
                  </a:cubicBezTo>
                  <a:moveTo>
                    <a:pt x="9" y="61"/>
                  </a:moveTo>
                  <a:cubicBezTo>
                    <a:pt x="9" y="9"/>
                    <a:pt x="9" y="9"/>
                    <a:pt x="9" y="9"/>
                  </a:cubicBezTo>
                  <a:cubicBezTo>
                    <a:pt x="73" y="9"/>
                    <a:pt x="73" y="9"/>
                    <a:pt x="73" y="9"/>
                  </a:cubicBezTo>
                  <a:cubicBezTo>
                    <a:pt x="73" y="25"/>
                    <a:pt x="73" y="25"/>
                    <a:pt x="73" y="25"/>
                  </a:cubicBezTo>
                  <a:cubicBezTo>
                    <a:pt x="64" y="25"/>
                    <a:pt x="64" y="25"/>
                    <a:pt x="64" y="25"/>
                  </a:cubicBezTo>
                  <a:cubicBezTo>
                    <a:pt x="59" y="25"/>
                    <a:pt x="55" y="29"/>
                    <a:pt x="55" y="35"/>
                  </a:cubicBezTo>
                  <a:cubicBezTo>
                    <a:pt x="55" y="40"/>
                    <a:pt x="59" y="44"/>
                    <a:pt x="64" y="44"/>
                  </a:cubicBezTo>
                  <a:cubicBezTo>
                    <a:pt x="73" y="44"/>
                    <a:pt x="73" y="44"/>
                    <a:pt x="73" y="44"/>
                  </a:cubicBezTo>
                  <a:cubicBezTo>
                    <a:pt x="73" y="61"/>
                    <a:pt x="73" y="61"/>
                    <a:pt x="73" y="61"/>
                  </a:cubicBezTo>
                  <a:lnTo>
                    <a:pt x="9" y="6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 name="Freeform 13"/>
            <p:cNvSpPr/>
            <p:nvPr/>
          </p:nvSpPr>
          <p:spPr bwMode="auto">
            <a:xfrm>
              <a:off x="44" y="0"/>
              <a:ext cx="192" cy="165"/>
            </a:xfrm>
            <a:custGeom>
              <a:avLst/>
              <a:gdLst>
                <a:gd name="T0" fmla="*/ 77 w 81"/>
                <a:gd name="T1" fmla="*/ 0 h 70"/>
                <a:gd name="T2" fmla="*/ 4 w 81"/>
                <a:gd name="T3" fmla="*/ 0 h 70"/>
                <a:gd name="T4" fmla="*/ 0 w 81"/>
                <a:gd name="T5" fmla="*/ 4 h 70"/>
                <a:gd name="T6" fmla="*/ 4 w 81"/>
                <a:gd name="T7" fmla="*/ 9 h 70"/>
                <a:gd name="T8" fmla="*/ 73 w 81"/>
                <a:gd name="T9" fmla="*/ 9 h 70"/>
                <a:gd name="T10" fmla="*/ 73 w 81"/>
                <a:gd name="T11" fmla="*/ 65 h 70"/>
                <a:gd name="T12" fmla="*/ 77 w 81"/>
                <a:gd name="T13" fmla="*/ 70 h 70"/>
                <a:gd name="T14" fmla="*/ 81 w 81"/>
                <a:gd name="T15" fmla="*/ 65 h 70"/>
                <a:gd name="T16" fmla="*/ 81 w 81"/>
                <a:gd name="T17" fmla="*/ 4 h 70"/>
                <a:gd name="T18" fmla="*/ 77 w 81"/>
                <a:gd name="T1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70">
                  <a:moveTo>
                    <a:pt x="77" y="0"/>
                  </a:moveTo>
                  <a:cubicBezTo>
                    <a:pt x="4" y="0"/>
                    <a:pt x="4" y="0"/>
                    <a:pt x="4" y="0"/>
                  </a:cubicBezTo>
                  <a:cubicBezTo>
                    <a:pt x="2" y="0"/>
                    <a:pt x="0" y="2"/>
                    <a:pt x="0" y="4"/>
                  </a:cubicBezTo>
                  <a:cubicBezTo>
                    <a:pt x="0" y="7"/>
                    <a:pt x="2" y="9"/>
                    <a:pt x="4" y="9"/>
                  </a:cubicBezTo>
                  <a:cubicBezTo>
                    <a:pt x="73" y="9"/>
                    <a:pt x="73" y="9"/>
                    <a:pt x="73" y="9"/>
                  </a:cubicBezTo>
                  <a:cubicBezTo>
                    <a:pt x="73" y="65"/>
                    <a:pt x="73" y="65"/>
                    <a:pt x="73" y="65"/>
                  </a:cubicBezTo>
                  <a:cubicBezTo>
                    <a:pt x="73" y="68"/>
                    <a:pt x="75" y="70"/>
                    <a:pt x="77" y="70"/>
                  </a:cubicBezTo>
                  <a:cubicBezTo>
                    <a:pt x="79" y="70"/>
                    <a:pt x="81" y="68"/>
                    <a:pt x="81" y="65"/>
                  </a:cubicBezTo>
                  <a:cubicBezTo>
                    <a:pt x="81" y="4"/>
                    <a:pt x="81" y="4"/>
                    <a:pt x="81" y="4"/>
                  </a:cubicBezTo>
                  <a:cubicBezTo>
                    <a:pt x="81" y="2"/>
                    <a:pt x="79" y="0"/>
                    <a:pt x="77"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9" name="Group 14"/>
          <p:cNvGrpSpPr/>
          <p:nvPr/>
        </p:nvGrpSpPr>
        <p:grpSpPr bwMode="auto">
          <a:xfrm>
            <a:off x="7103996" y="2926373"/>
            <a:ext cx="565331" cy="560600"/>
            <a:chOff x="0" y="0"/>
            <a:chExt cx="239" cy="237"/>
          </a:xfrm>
          <a:solidFill>
            <a:srgbClr val="2B262C"/>
          </a:solidFill>
        </p:grpSpPr>
        <p:sp>
          <p:nvSpPr>
            <p:cNvPr id="20" name="Freeform 15"/>
            <p:cNvSpPr/>
            <p:nvPr/>
          </p:nvSpPr>
          <p:spPr bwMode="auto">
            <a:xfrm>
              <a:off x="0" y="22"/>
              <a:ext cx="217" cy="215"/>
            </a:xfrm>
            <a:custGeom>
              <a:avLst/>
              <a:gdLst>
                <a:gd name="T0" fmla="*/ 87 w 92"/>
                <a:gd name="T1" fmla="*/ 41 h 91"/>
                <a:gd name="T2" fmla="*/ 83 w 92"/>
                <a:gd name="T3" fmla="*/ 45 h 91"/>
                <a:gd name="T4" fmla="*/ 83 w 92"/>
                <a:gd name="T5" fmla="*/ 67 h 91"/>
                <a:gd name="T6" fmla="*/ 73 w 92"/>
                <a:gd name="T7" fmla="*/ 81 h 91"/>
                <a:gd name="T8" fmla="*/ 68 w 92"/>
                <a:gd name="T9" fmla="*/ 82 h 91"/>
                <a:gd name="T10" fmla="*/ 24 w 92"/>
                <a:gd name="T11" fmla="*/ 82 h 91"/>
                <a:gd name="T12" fmla="*/ 9 w 92"/>
                <a:gd name="T13" fmla="*/ 67 h 91"/>
                <a:gd name="T14" fmla="*/ 9 w 92"/>
                <a:gd name="T15" fmla="*/ 24 h 91"/>
                <a:gd name="T16" fmla="*/ 24 w 92"/>
                <a:gd name="T17" fmla="*/ 8 h 91"/>
                <a:gd name="T18" fmla="*/ 46 w 92"/>
                <a:gd name="T19" fmla="*/ 8 h 91"/>
                <a:gd name="T20" fmla="*/ 50 w 92"/>
                <a:gd name="T21" fmla="*/ 4 h 91"/>
                <a:gd name="T22" fmla="*/ 46 w 92"/>
                <a:gd name="T23" fmla="*/ 0 h 91"/>
                <a:gd name="T24" fmla="*/ 24 w 92"/>
                <a:gd name="T25" fmla="*/ 0 h 91"/>
                <a:gd name="T26" fmla="*/ 0 w 92"/>
                <a:gd name="T27" fmla="*/ 24 h 91"/>
                <a:gd name="T28" fmla="*/ 0 w 92"/>
                <a:gd name="T29" fmla="*/ 67 h 91"/>
                <a:gd name="T30" fmla="*/ 24 w 92"/>
                <a:gd name="T31" fmla="*/ 91 h 91"/>
                <a:gd name="T32" fmla="*/ 68 w 92"/>
                <a:gd name="T33" fmla="*/ 91 h 91"/>
                <a:gd name="T34" fmla="*/ 76 w 92"/>
                <a:gd name="T35" fmla="*/ 89 h 91"/>
                <a:gd name="T36" fmla="*/ 92 w 92"/>
                <a:gd name="T37" fmla="*/ 67 h 91"/>
                <a:gd name="T38" fmla="*/ 92 w 92"/>
                <a:gd name="T39" fmla="*/ 45 h 91"/>
                <a:gd name="T40" fmla="*/ 87 w 92"/>
                <a:gd name="T41" fmla="*/ 4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2" h="91">
                  <a:moveTo>
                    <a:pt x="87" y="41"/>
                  </a:moveTo>
                  <a:cubicBezTo>
                    <a:pt x="85" y="41"/>
                    <a:pt x="83" y="43"/>
                    <a:pt x="83" y="45"/>
                  </a:cubicBezTo>
                  <a:cubicBezTo>
                    <a:pt x="83" y="67"/>
                    <a:pt x="83" y="67"/>
                    <a:pt x="83" y="67"/>
                  </a:cubicBezTo>
                  <a:cubicBezTo>
                    <a:pt x="83" y="73"/>
                    <a:pt x="79" y="79"/>
                    <a:pt x="73" y="81"/>
                  </a:cubicBezTo>
                  <a:cubicBezTo>
                    <a:pt x="71" y="82"/>
                    <a:pt x="70" y="82"/>
                    <a:pt x="68" y="82"/>
                  </a:cubicBezTo>
                  <a:cubicBezTo>
                    <a:pt x="24" y="82"/>
                    <a:pt x="24" y="82"/>
                    <a:pt x="24" y="82"/>
                  </a:cubicBezTo>
                  <a:cubicBezTo>
                    <a:pt x="16" y="82"/>
                    <a:pt x="9" y="75"/>
                    <a:pt x="9" y="67"/>
                  </a:cubicBezTo>
                  <a:cubicBezTo>
                    <a:pt x="9" y="24"/>
                    <a:pt x="9" y="24"/>
                    <a:pt x="9" y="24"/>
                  </a:cubicBezTo>
                  <a:cubicBezTo>
                    <a:pt x="9" y="15"/>
                    <a:pt x="16" y="8"/>
                    <a:pt x="24" y="8"/>
                  </a:cubicBezTo>
                  <a:cubicBezTo>
                    <a:pt x="46" y="8"/>
                    <a:pt x="46" y="8"/>
                    <a:pt x="46" y="8"/>
                  </a:cubicBezTo>
                  <a:cubicBezTo>
                    <a:pt x="48" y="8"/>
                    <a:pt x="50" y="6"/>
                    <a:pt x="50" y="4"/>
                  </a:cubicBezTo>
                  <a:cubicBezTo>
                    <a:pt x="50" y="2"/>
                    <a:pt x="48" y="0"/>
                    <a:pt x="46" y="0"/>
                  </a:cubicBezTo>
                  <a:cubicBezTo>
                    <a:pt x="24" y="0"/>
                    <a:pt x="24" y="0"/>
                    <a:pt x="24" y="0"/>
                  </a:cubicBezTo>
                  <a:cubicBezTo>
                    <a:pt x="11" y="0"/>
                    <a:pt x="0" y="10"/>
                    <a:pt x="0" y="24"/>
                  </a:cubicBezTo>
                  <a:cubicBezTo>
                    <a:pt x="0" y="67"/>
                    <a:pt x="0" y="67"/>
                    <a:pt x="0" y="67"/>
                  </a:cubicBezTo>
                  <a:cubicBezTo>
                    <a:pt x="0" y="80"/>
                    <a:pt x="11" y="91"/>
                    <a:pt x="24" y="91"/>
                  </a:cubicBezTo>
                  <a:cubicBezTo>
                    <a:pt x="68" y="91"/>
                    <a:pt x="68" y="91"/>
                    <a:pt x="68" y="91"/>
                  </a:cubicBezTo>
                  <a:cubicBezTo>
                    <a:pt x="71" y="91"/>
                    <a:pt x="74" y="90"/>
                    <a:pt x="76" y="89"/>
                  </a:cubicBezTo>
                  <a:cubicBezTo>
                    <a:pt x="85" y="86"/>
                    <a:pt x="92" y="77"/>
                    <a:pt x="92" y="67"/>
                  </a:cubicBezTo>
                  <a:cubicBezTo>
                    <a:pt x="92" y="45"/>
                    <a:pt x="92" y="45"/>
                    <a:pt x="92" y="45"/>
                  </a:cubicBezTo>
                  <a:cubicBezTo>
                    <a:pt x="92" y="43"/>
                    <a:pt x="90" y="41"/>
                    <a:pt x="87" y="4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 name="Freeform 16"/>
            <p:cNvSpPr>
              <a:spLocks noEditPoints="1"/>
            </p:cNvSpPr>
            <p:nvPr/>
          </p:nvSpPr>
          <p:spPr bwMode="auto">
            <a:xfrm>
              <a:off x="135" y="0"/>
              <a:ext cx="104" cy="104"/>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5 h 44"/>
                <a:gd name="T12" fmla="*/ 8 w 44"/>
                <a:gd name="T13" fmla="*/ 22 h 44"/>
                <a:gd name="T14" fmla="*/ 22 w 44"/>
                <a:gd name="T15" fmla="*/ 8 h 44"/>
                <a:gd name="T16" fmla="*/ 35 w 44"/>
                <a:gd name="T17" fmla="*/ 22 h 44"/>
                <a:gd name="T18" fmla="*/ 22 w 44"/>
                <a:gd name="T19" fmla="*/ 3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9"/>
                    <a:pt x="0" y="22"/>
                  </a:cubicBezTo>
                  <a:cubicBezTo>
                    <a:pt x="0" y="34"/>
                    <a:pt x="10" y="44"/>
                    <a:pt x="22" y="44"/>
                  </a:cubicBezTo>
                  <a:cubicBezTo>
                    <a:pt x="34" y="44"/>
                    <a:pt x="44" y="34"/>
                    <a:pt x="44" y="22"/>
                  </a:cubicBezTo>
                  <a:cubicBezTo>
                    <a:pt x="44" y="9"/>
                    <a:pt x="34" y="0"/>
                    <a:pt x="22" y="0"/>
                  </a:cubicBezTo>
                  <a:moveTo>
                    <a:pt x="22" y="35"/>
                  </a:moveTo>
                  <a:cubicBezTo>
                    <a:pt x="14" y="35"/>
                    <a:pt x="8" y="29"/>
                    <a:pt x="8" y="22"/>
                  </a:cubicBezTo>
                  <a:cubicBezTo>
                    <a:pt x="8" y="14"/>
                    <a:pt x="14" y="8"/>
                    <a:pt x="22" y="8"/>
                  </a:cubicBezTo>
                  <a:cubicBezTo>
                    <a:pt x="29" y="8"/>
                    <a:pt x="35" y="14"/>
                    <a:pt x="35" y="22"/>
                  </a:cubicBezTo>
                  <a:cubicBezTo>
                    <a:pt x="35" y="29"/>
                    <a:pt x="29" y="35"/>
                    <a:pt x="22" y="3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2" name="Freeform 17"/>
            <p:cNvSpPr/>
            <p:nvPr/>
          </p:nvSpPr>
          <p:spPr bwMode="auto">
            <a:xfrm>
              <a:off x="80" y="97"/>
              <a:ext cx="57" cy="21"/>
            </a:xfrm>
            <a:custGeom>
              <a:avLst/>
              <a:gdLst>
                <a:gd name="T0" fmla="*/ 0 w 24"/>
                <a:gd name="T1" fmla="*/ 4 h 9"/>
                <a:gd name="T2" fmla="*/ 5 w 24"/>
                <a:gd name="T3" fmla="*/ 9 h 9"/>
                <a:gd name="T4" fmla="*/ 20 w 24"/>
                <a:gd name="T5" fmla="*/ 9 h 9"/>
                <a:gd name="T6" fmla="*/ 24 w 24"/>
                <a:gd name="T7" fmla="*/ 4 h 9"/>
                <a:gd name="T8" fmla="*/ 20 w 24"/>
                <a:gd name="T9" fmla="*/ 0 h 9"/>
                <a:gd name="T10" fmla="*/ 5 w 24"/>
                <a:gd name="T11" fmla="*/ 0 h 9"/>
                <a:gd name="T12" fmla="*/ 0 w 24"/>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24" h="9">
                  <a:moveTo>
                    <a:pt x="0" y="4"/>
                  </a:moveTo>
                  <a:cubicBezTo>
                    <a:pt x="0" y="7"/>
                    <a:pt x="2" y="9"/>
                    <a:pt x="5" y="9"/>
                  </a:cubicBezTo>
                  <a:cubicBezTo>
                    <a:pt x="20" y="9"/>
                    <a:pt x="20" y="9"/>
                    <a:pt x="20" y="9"/>
                  </a:cubicBezTo>
                  <a:cubicBezTo>
                    <a:pt x="22" y="9"/>
                    <a:pt x="24" y="7"/>
                    <a:pt x="24" y="4"/>
                  </a:cubicBezTo>
                  <a:cubicBezTo>
                    <a:pt x="24" y="2"/>
                    <a:pt x="22" y="0"/>
                    <a:pt x="20" y="0"/>
                  </a:cubicBezTo>
                  <a:cubicBezTo>
                    <a:pt x="5" y="0"/>
                    <a:pt x="5" y="0"/>
                    <a:pt x="5" y="0"/>
                  </a:cubicBezTo>
                  <a:cubicBezTo>
                    <a:pt x="2" y="0"/>
                    <a:pt x="0" y="2"/>
                    <a:pt x="0"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3" name="Freeform 18"/>
            <p:cNvSpPr/>
            <p:nvPr/>
          </p:nvSpPr>
          <p:spPr bwMode="auto">
            <a:xfrm>
              <a:off x="80" y="140"/>
              <a:ext cx="57" cy="21"/>
            </a:xfrm>
            <a:custGeom>
              <a:avLst/>
              <a:gdLst>
                <a:gd name="T0" fmla="*/ 20 w 24"/>
                <a:gd name="T1" fmla="*/ 0 h 9"/>
                <a:gd name="T2" fmla="*/ 5 w 24"/>
                <a:gd name="T3" fmla="*/ 0 h 9"/>
                <a:gd name="T4" fmla="*/ 0 w 24"/>
                <a:gd name="T5" fmla="*/ 4 h 9"/>
                <a:gd name="T6" fmla="*/ 5 w 24"/>
                <a:gd name="T7" fmla="*/ 9 h 9"/>
                <a:gd name="T8" fmla="*/ 20 w 24"/>
                <a:gd name="T9" fmla="*/ 9 h 9"/>
                <a:gd name="T10" fmla="*/ 24 w 24"/>
                <a:gd name="T11" fmla="*/ 4 h 9"/>
                <a:gd name="T12" fmla="*/ 20 w 2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4" h="9">
                  <a:moveTo>
                    <a:pt x="20" y="0"/>
                  </a:moveTo>
                  <a:cubicBezTo>
                    <a:pt x="5" y="0"/>
                    <a:pt x="5" y="0"/>
                    <a:pt x="5" y="0"/>
                  </a:cubicBezTo>
                  <a:cubicBezTo>
                    <a:pt x="2" y="0"/>
                    <a:pt x="0" y="2"/>
                    <a:pt x="0" y="4"/>
                  </a:cubicBezTo>
                  <a:cubicBezTo>
                    <a:pt x="0" y="7"/>
                    <a:pt x="2" y="9"/>
                    <a:pt x="5" y="9"/>
                  </a:cubicBezTo>
                  <a:cubicBezTo>
                    <a:pt x="20" y="9"/>
                    <a:pt x="20" y="9"/>
                    <a:pt x="20" y="9"/>
                  </a:cubicBezTo>
                  <a:cubicBezTo>
                    <a:pt x="22" y="9"/>
                    <a:pt x="24" y="7"/>
                    <a:pt x="24" y="4"/>
                  </a:cubicBezTo>
                  <a:cubicBezTo>
                    <a:pt x="24" y="2"/>
                    <a:pt x="22" y="0"/>
                    <a:pt x="2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24" name="Group 19"/>
          <p:cNvGrpSpPr/>
          <p:nvPr/>
        </p:nvGrpSpPr>
        <p:grpSpPr bwMode="auto">
          <a:xfrm>
            <a:off x="1814954" y="2942931"/>
            <a:ext cx="558235" cy="560601"/>
            <a:chOff x="0" y="0"/>
            <a:chExt cx="236" cy="237"/>
          </a:xfrm>
          <a:solidFill>
            <a:srgbClr val="2B262C"/>
          </a:solidFill>
        </p:grpSpPr>
        <p:sp>
          <p:nvSpPr>
            <p:cNvPr id="25" name="Freeform 20"/>
            <p:cNvSpPr>
              <a:spLocks noEditPoints="1"/>
            </p:cNvSpPr>
            <p:nvPr/>
          </p:nvSpPr>
          <p:spPr bwMode="auto">
            <a:xfrm>
              <a:off x="63" y="64"/>
              <a:ext cx="109" cy="109"/>
            </a:xfrm>
            <a:custGeom>
              <a:avLst/>
              <a:gdLst>
                <a:gd name="T0" fmla="*/ 40 w 46"/>
                <a:gd name="T1" fmla="*/ 1 h 46"/>
                <a:gd name="T2" fmla="*/ 13 w 46"/>
                <a:gd name="T3" fmla="*/ 10 h 46"/>
                <a:gd name="T4" fmla="*/ 13 w 46"/>
                <a:gd name="T5" fmla="*/ 10 h 46"/>
                <a:gd name="T6" fmla="*/ 12 w 46"/>
                <a:gd name="T7" fmla="*/ 11 h 46"/>
                <a:gd name="T8" fmla="*/ 12 w 46"/>
                <a:gd name="T9" fmla="*/ 11 h 46"/>
                <a:gd name="T10" fmla="*/ 11 w 46"/>
                <a:gd name="T11" fmla="*/ 11 h 46"/>
                <a:gd name="T12" fmla="*/ 11 w 46"/>
                <a:gd name="T13" fmla="*/ 12 h 46"/>
                <a:gd name="T14" fmla="*/ 11 w 46"/>
                <a:gd name="T15" fmla="*/ 12 h 46"/>
                <a:gd name="T16" fmla="*/ 10 w 46"/>
                <a:gd name="T17" fmla="*/ 13 h 46"/>
                <a:gd name="T18" fmla="*/ 10 w 46"/>
                <a:gd name="T19" fmla="*/ 13 h 46"/>
                <a:gd name="T20" fmla="*/ 0 w 46"/>
                <a:gd name="T21" fmla="*/ 40 h 46"/>
                <a:gd name="T22" fmla="*/ 1 w 46"/>
                <a:gd name="T23" fmla="*/ 45 h 46"/>
                <a:gd name="T24" fmla="*/ 4 w 46"/>
                <a:gd name="T25" fmla="*/ 46 h 46"/>
                <a:gd name="T26" fmla="*/ 6 w 46"/>
                <a:gd name="T27" fmla="*/ 46 h 46"/>
                <a:gd name="T28" fmla="*/ 33 w 46"/>
                <a:gd name="T29" fmla="*/ 36 h 46"/>
                <a:gd name="T30" fmla="*/ 33 w 46"/>
                <a:gd name="T31" fmla="*/ 36 h 46"/>
                <a:gd name="T32" fmla="*/ 34 w 46"/>
                <a:gd name="T33" fmla="*/ 35 h 46"/>
                <a:gd name="T34" fmla="*/ 34 w 46"/>
                <a:gd name="T35" fmla="*/ 35 h 46"/>
                <a:gd name="T36" fmla="*/ 35 w 46"/>
                <a:gd name="T37" fmla="*/ 35 h 46"/>
                <a:gd name="T38" fmla="*/ 35 w 46"/>
                <a:gd name="T39" fmla="*/ 34 h 46"/>
                <a:gd name="T40" fmla="*/ 35 w 46"/>
                <a:gd name="T41" fmla="*/ 34 h 46"/>
                <a:gd name="T42" fmla="*/ 36 w 46"/>
                <a:gd name="T43" fmla="*/ 33 h 46"/>
                <a:gd name="T44" fmla="*/ 36 w 46"/>
                <a:gd name="T45" fmla="*/ 33 h 46"/>
                <a:gd name="T46" fmla="*/ 45 w 46"/>
                <a:gd name="T47" fmla="*/ 6 h 46"/>
                <a:gd name="T48" fmla="*/ 44 w 46"/>
                <a:gd name="T49" fmla="*/ 2 h 46"/>
                <a:gd name="T50" fmla="*/ 40 w 46"/>
                <a:gd name="T51" fmla="*/ 1 h 46"/>
                <a:gd name="T52" fmla="*/ 12 w 46"/>
                <a:gd name="T53" fmla="*/ 34 h 46"/>
                <a:gd name="T54" fmla="*/ 16 w 46"/>
                <a:gd name="T55" fmla="*/ 22 h 46"/>
                <a:gd name="T56" fmla="*/ 24 w 46"/>
                <a:gd name="T57" fmla="*/ 30 h 46"/>
                <a:gd name="T58" fmla="*/ 12 w 46"/>
                <a:gd name="T59" fmla="*/ 3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46">
                  <a:moveTo>
                    <a:pt x="40" y="1"/>
                  </a:moveTo>
                  <a:cubicBezTo>
                    <a:pt x="13" y="10"/>
                    <a:pt x="13" y="10"/>
                    <a:pt x="13" y="10"/>
                  </a:cubicBezTo>
                  <a:cubicBezTo>
                    <a:pt x="13" y="10"/>
                    <a:pt x="13" y="10"/>
                    <a:pt x="13" y="10"/>
                  </a:cubicBezTo>
                  <a:cubicBezTo>
                    <a:pt x="12" y="10"/>
                    <a:pt x="12" y="11"/>
                    <a:pt x="12" y="11"/>
                  </a:cubicBezTo>
                  <a:cubicBezTo>
                    <a:pt x="12" y="11"/>
                    <a:pt x="12" y="11"/>
                    <a:pt x="12" y="11"/>
                  </a:cubicBezTo>
                  <a:cubicBezTo>
                    <a:pt x="12" y="11"/>
                    <a:pt x="11" y="11"/>
                    <a:pt x="11" y="11"/>
                  </a:cubicBezTo>
                  <a:cubicBezTo>
                    <a:pt x="11" y="11"/>
                    <a:pt x="11" y="12"/>
                    <a:pt x="11" y="12"/>
                  </a:cubicBezTo>
                  <a:cubicBezTo>
                    <a:pt x="11" y="12"/>
                    <a:pt x="11" y="12"/>
                    <a:pt x="11" y="12"/>
                  </a:cubicBezTo>
                  <a:cubicBezTo>
                    <a:pt x="11" y="12"/>
                    <a:pt x="10" y="12"/>
                    <a:pt x="10" y="13"/>
                  </a:cubicBezTo>
                  <a:cubicBezTo>
                    <a:pt x="10" y="13"/>
                    <a:pt x="10" y="13"/>
                    <a:pt x="10" y="13"/>
                  </a:cubicBezTo>
                  <a:cubicBezTo>
                    <a:pt x="0" y="40"/>
                    <a:pt x="0" y="40"/>
                    <a:pt x="0" y="40"/>
                  </a:cubicBezTo>
                  <a:cubicBezTo>
                    <a:pt x="0" y="42"/>
                    <a:pt x="0" y="43"/>
                    <a:pt x="1" y="45"/>
                  </a:cubicBezTo>
                  <a:cubicBezTo>
                    <a:pt x="2" y="45"/>
                    <a:pt x="3" y="46"/>
                    <a:pt x="4" y="46"/>
                  </a:cubicBezTo>
                  <a:cubicBezTo>
                    <a:pt x="5" y="46"/>
                    <a:pt x="5" y="46"/>
                    <a:pt x="6" y="46"/>
                  </a:cubicBezTo>
                  <a:cubicBezTo>
                    <a:pt x="33" y="36"/>
                    <a:pt x="33" y="36"/>
                    <a:pt x="33" y="36"/>
                  </a:cubicBezTo>
                  <a:cubicBezTo>
                    <a:pt x="33" y="36"/>
                    <a:pt x="33" y="36"/>
                    <a:pt x="33" y="36"/>
                  </a:cubicBezTo>
                  <a:cubicBezTo>
                    <a:pt x="34" y="36"/>
                    <a:pt x="34" y="35"/>
                    <a:pt x="34" y="35"/>
                  </a:cubicBezTo>
                  <a:cubicBezTo>
                    <a:pt x="34" y="35"/>
                    <a:pt x="34" y="35"/>
                    <a:pt x="34" y="35"/>
                  </a:cubicBezTo>
                  <a:cubicBezTo>
                    <a:pt x="34" y="35"/>
                    <a:pt x="35" y="35"/>
                    <a:pt x="35" y="35"/>
                  </a:cubicBezTo>
                  <a:cubicBezTo>
                    <a:pt x="35" y="35"/>
                    <a:pt x="35" y="34"/>
                    <a:pt x="35" y="34"/>
                  </a:cubicBezTo>
                  <a:cubicBezTo>
                    <a:pt x="35" y="34"/>
                    <a:pt x="35" y="34"/>
                    <a:pt x="35" y="34"/>
                  </a:cubicBezTo>
                  <a:cubicBezTo>
                    <a:pt x="35" y="34"/>
                    <a:pt x="35" y="34"/>
                    <a:pt x="36" y="33"/>
                  </a:cubicBezTo>
                  <a:cubicBezTo>
                    <a:pt x="36" y="33"/>
                    <a:pt x="36" y="33"/>
                    <a:pt x="36" y="33"/>
                  </a:cubicBezTo>
                  <a:cubicBezTo>
                    <a:pt x="45" y="6"/>
                    <a:pt x="45" y="6"/>
                    <a:pt x="45" y="6"/>
                  </a:cubicBezTo>
                  <a:cubicBezTo>
                    <a:pt x="46" y="4"/>
                    <a:pt x="46" y="3"/>
                    <a:pt x="44" y="2"/>
                  </a:cubicBezTo>
                  <a:cubicBezTo>
                    <a:pt x="43" y="0"/>
                    <a:pt x="42" y="0"/>
                    <a:pt x="40" y="1"/>
                  </a:cubicBezTo>
                  <a:moveTo>
                    <a:pt x="12" y="34"/>
                  </a:moveTo>
                  <a:cubicBezTo>
                    <a:pt x="16" y="22"/>
                    <a:pt x="16" y="22"/>
                    <a:pt x="16" y="22"/>
                  </a:cubicBezTo>
                  <a:cubicBezTo>
                    <a:pt x="24" y="30"/>
                    <a:pt x="24" y="30"/>
                    <a:pt x="24" y="30"/>
                  </a:cubicBezTo>
                  <a:lnTo>
                    <a:pt x="12"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 name="Freeform 21"/>
            <p:cNvSpPr>
              <a:spLocks noEditPoints="1"/>
            </p:cNvSpPr>
            <p:nvPr/>
          </p:nvSpPr>
          <p:spPr bwMode="auto">
            <a:xfrm>
              <a:off x="0" y="0"/>
              <a:ext cx="236" cy="237"/>
            </a:xfrm>
            <a:custGeom>
              <a:avLst/>
              <a:gdLst>
                <a:gd name="T0" fmla="*/ 81 w 100"/>
                <a:gd name="T1" fmla="*/ 0 h 100"/>
                <a:gd name="T2" fmla="*/ 18 w 100"/>
                <a:gd name="T3" fmla="*/ 0 h 100"/>
                <a:gd name="T4" fmla="*/ 0 w 100"/>
                <a:gd name="T5" fmla="*/ 18 h 100"/>
                <a:gd name="T6" fmla="*/ 0 w 100"/>
                <a:gd name="T7" fmla="*/ 82 h 100"/>
                <a:gd name="T8" fmla="*/ 18 w 100"/>
                <a:gd name="T9" fmla="*/ 100 h 100"/>
                <a:gd name="T10" fmla="*/ 81 w 100"/>
                <a:gd name="T11" fmla="*/ 100 h 100"/>
                <a:gd name="T12" fmla="*/ 85 w 100"/>
                <a:gd name="T13" fmla="*/ 100 h 100"/>
                <a:gd name="T14" fmla="*/ 100 w 100"/>
                <a:gd name="T15" fmla="*/ 82 h 100"/>
                <a:gd name="T16" fmla="*/ 100 w 100"/>
                <a:gd name="T17" fmla="*/ 18 h 100"/>
                <a:gd name="T18" fmla="*/ 81 w 100"/>
                <a:gd name="T19" fmla="*/ 0 h 100"/>
                <a:gd name="T20" fmla="*/ 92 w 100"/>
                <a:gd name="T21" fmla="*/ 82 h 100"/>
                <a:gd name="T22" fmla="*/ 84 w 100"/>
                <a:gd name="T23" fmla="*/ 91 h 100"/>
                <a:gd name="T24" fmla="*/ 81 w 100"/>
                <a:gd name="T25" fmla="*/ 92 h 100"/>
                <a:gd name="T26" fmla="*/ 18 w 100"/>
                <a:gd name="T27" fmla="*/ 92 h 100"/>
                <a:gd name="T28" fmla="*/ 8 w 100"/>
                <a:gd name="T29" fmla="*/ 82 h 100"/>
                <a:gd name="T30" fmla="*/ 8 w 100"/>
                <a:gd name="T31" fmla="*/ 18 h 100"/>
                <a:gd name="T32" fmla="*/ 18 w 100"/>
                <a:gd name="T33" fmla="*/ 8 h 100"/>
                <a:gd name="T34" fmla="*/ 81 w 100"/>
                <a:gd name="T35" fmla="*/ 8 h 100"/>
                <a:gd name="T36" fmla="*/ 92 w 100"/>
                <a:gd name="T37" fmla="*/ 18 h 100"/>
                <a:gd name="T38" fmla="*/ 92 w 100"/>
                <a:gd name="T3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0" h="100">
                  <a:moveTo>
                    <a:pt x="81" y="0"/>
                  </a:moveTo>
                  <a:cubicBezTo>
                    <a:pt x="18" y="0"/>
                    <a:pt x="18" y="0"/>
                    <a:pt x="18" y="0"/>
                  </a:cubicBezTo>
                  <a:cubicBezTo>
                    <a:pt x="8" y="0"/>
                    <a:pt x="0" y="8"/>
                    <a:pt x="0" y="18"/>
                  </a:cubicBezTo>
                  <a:cubicBezTo>
                    <a:pt x="0" y="82"/>
                    <a:pt x="0" y="82"/>
                    <a:pt x="0" y="82"/>
                  </a:cubicBezTo>
                  <a:cubicBezTo>
                    <a:pt x="0" y="92"/>
                    <a:pt x="8" y="100"/>
                    <a:pt x="18" y="100"/>
                  </a:cubicBezTo>
                  <a:cubicBezTo>
                    <a:pt x="81" y="100"/>
                    <a:pt x="81" y="100"/>
                    <a:pt x="81" y="100"/>
                  </a:cubicBezTo>
                  <a:cubicBezTo>
                    <a:pt x="83" y="100"/>
                    <a:pt x="84" y="100"/>
                    <a:pt x="85" y="100"/>
                  </a:cubicBezTo>
                  <a:cubicBezTo>
                    <a:pt x="94" y="98"/>
                    <a:pt x="100" y="90"/>
                    <a:pt x="100" y="82"/>
                  </a:cubicBezTo>
                  <a:cubicBezTo>
                    <a:pt x="100" y="18"/>
                    <a:pt x="100" y="18"/>
                    <a:pt x="100" y="18"/>
                  </a:cubicBezTo>
                  <a:cubicBezTo>
                    <a:pt x="100" y="8"/>
                    <a:pt x="92" y="0"/>
                    <a:pt x="81" y="0"/>
                  </a:cubicBezTo>
                  <a:moveTo>
                    <a:pt x="92" y="82"/>
                  </a:moveTo>
                  <a:cubicBezTo>
                    <a:pt x="92" y="86"/>
                    <a:pt x="88" y="90"/>
                    <a:pt x="84" y="91"/>
                  </a:cubicBezTo>
                  <a:cubicBezTo>
                    <a:pt x="83" y="92"/>
                    <a:pt x="82" y="92"/>
                    <a:pt x="81" y="92"/>
                  </a:cubicBezTo>
                  <a:cubicBezTo>
                    <a:pt x="18" y="92"/>
                    <a:pt x="18" y="92"/>
                    <a:pt x="18" y="92"/>
                  </a:cubicBezTo>
                  <a:cubicBezTo>
                    <a:pt x="13" y="92"/>
                    <a:pt x="8" y="87"/>
                    <a:pt x="8" y="82"/>
                  </a:cubicBezTo>
                  <a:cubicBezTo>
                    <a:pt x="8" y="18"/>
                    <a:pt x="8" y="18"/>
                    <a:pt x="8" y="18"/>
                  </a:cubicBezTo>
                  <a:cubicBezTo>
                    <a:pt x="8" y="13"/>
                    <a:pt x="13" y="8"/>
                    <a:pt x="18" y="8"/>
                  </a:cubicBezTo>
                  <a:cubicBezTo>
                    <a:pt x="81" y="8"/>
                    <a:pt x="81" y="8"/>
                    <a:pt x="81" y="8"/>
                  </a:cubicBezTo>
                  <a:cubicBezTo>
                    <a:pt x="87" y="8"/>
                    <a:pt x="92" y="13"/>
                    <a:pt x="92" y="18"/>
                  </a:cubicBezTo>
                  <a:lnTo>
                    <a:pt x="92" y="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2" name="文本框 6"/>
          <p:cNvSpPr txBox="1">
            <a:spLocks noChangeArrowheads="1"/>
          </p:cNvSpPr>
          <p:nvPr/>
        </p:nvSpPr>
        <p:spPr bwMode="auto">
          <a:xfrm>
            <a:off x="1126360" y="4710413"/>
            <a:ext cx="232715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600" dirty="0">
                <a:solidFill>
                  <a:schemeClr val="bg1"/>
                </a:solidFill>
                <a:latin typeface="微软雅黑" panose="020B0503020204020204" pitchFamily="34" charset="-122"/>
                <a:ea typeface="微软雅黑" panose="020B0503020204020204" pitchFamily="34" charset="-122"/>
              </a:rPr>
              <a:t>请在此添加文字请在此添加文字请在此添加文字请在此添加文字</a:t>
            </a:r>
          </a:p>
        </p:txBody>
      </p:sp>
      <p:sp>
        <p:nvSpPr>
          <p:cNvPr id="33" name="文本框 6"/>
          <p:cNvSpPr txBox="1">
            <a:spLocks noChangeArrowheads="1"/>
          </p:cNvSpPr>
          <p:nvPr/>
        </p:nvSpPr>
        <p:spPr bwMode="auto">
          <a:xfrm>
            <a:off x="1585914" y="4223390"/>
            <a:ext cx="12248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分析一</a:t>
            </a:r>
          </a:p>
        </p:txBody>
      </p:sp>
      <p:sp>
        <p:nvSpPr>
          <p:cNvPr id="34" name="文本框 6"/>
          <p:cNvSpPr txBox="1">
            <a:spLocks noChangeArrowheads="1"/>
          </p:cNvSpPr>
          <p:nvPr/>
        </p:nvSpPr>
        <p:spPr bwMode="auto">
          <a:xfrm>
            <a:off x="3680996" y="2968289"/>
            <a:ext cx="232715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600" dirty="0">
                <a:solidFill>
                  <a:schemeClr val="bg1"/>
                </a:solidFill>
                <a:latin typeface="微软雅黑" panose="020B0503020204020204" pitchFamily="34" charset="-122"/>
                <a:ea typeface="微软雅黑" panose="020B0503020204020204" pitchFamily="34" charset="-122"/>
              </a:rPr>
              <a:t>请在此添加文字请在此添加文字请在此添加文字请在此添加文字</a:t>
            </a:r>
          </a:p>
        </p:txBody>
      </p:sp>
      <p:sp>
        <p:nvSpPr>
          <p:cNvPr id="35" name="文本框 6"/>
          <p:cNvSpPr txBox="1">
            <a:spLocks noChangeArrowheads="1"/>
          </p:cNvSpPr>
          <p:nvPr/>
        </p:nvSpPr>
        <p:spPr bwMode="auto">
          <a:xfrm>
            <a:off x="4140550" y="2481266"/>
            <a:ext cx="12248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分析二</a:t>
            </a:r>
          </a:p>
        </p:txBody>
      </p:sp>
      <p:sp>
        <p:nvSpPr>
          <p:cNvPr id="36" name="文本框 6"/>
          <p:cNvSpPr txBox="1">
            <a:spLocks noChangeArrowheads="1"/>
          </p:cNvSpPr>
          <p:nvPr/>
        </p:nvSpPr>
        <p:spPr bwMode="auto">
          <a:xfrm>
            <a:off x="6449693" y="4720076"/>
            <a:ext cx="232715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600" dirty="0">
                <a:solidFill>
                  <a:schemeClr val="bg1"/>
                </a:solidFill>
                <a:latin typeface="微软雅黑" panose="020B0503020204020204" pitchFamily="34" charset="-122"/>
                <a:ea typeface="微软雅黑" panose="020B0503020204020204" pitchFamily="34" charset="-122"/>
              </a:rPr>
              <a:t>请在此添加文字请在此添加文字请在此添加文字请在此添加文字</a:t>
            </a:r>
          </a:p>
        </p:txBody>
      </p:sp>
      <p:sp>
        <p:nvSpPr>
          <p:cNvPr id="37" name="文本框 6"/>
          <p:cNvSpPr txBox="1">
            <a:spLocks noChangeArrowheads="1"/>
          </p:cNvSpPr>
          <p:nvPr/>
        </p:nvSpPr>
        <p:spPr bwMode="auto">
          <a:xfrm>
            <a:off x="6909247" y="4233053"/>
            <a:ext cx="12248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分析三</a:t>
            </a:r>
          </a:p>
        </p:txBody>
      </p:sp>
      <p:sp>
        <p:nvSpPr>
          <p:cNvPr id="38" name="文本框 6"/>
          <p:cNvSpPr txBox="1">
            <a:spLocks noChangeArrowheads="1"/>
          </p:cNvSpPr>
          <p:nvPr/>
        </p:nvSpPr>
        <p:spPr bwMode="auto">
          <a:xfrm>
            <a:off x="8927055" y="2884604"/>
            <a:ext cx="232715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600" dirty="0">
                <a:solidFill>
                  <a:schemeClr val="bg1"/>
                </a:solidFill>
                <a:latin typeface="微软雅黑" panose="020B0503020204020204" pitchFamily="34" charset="-122"/>
                <a:ea typeface="微软雅黑" panose="020B0503020204020204" pitchFamily="34" charset="-122"/>
              </a:rPr>
              <a:t>请在此添加文字请在此添加文字请在此添加文字请在此添加文字</a:t>
            </a:r>
          </a:p>
        </p:txBody>
      </p:sp>
      <p:sp>
        <p:nvSpPr>
          <p:cNvPr id="39" name="文本框 6"/>
          <p:cNvSpPr txBox="1">
            <a:spLocks noChangeArrowheads="1"/>
          </p:cNvSpPr>
          <p:nvPr/>
        </p:nvSpPr>
        <p:spPr bwMode="auto">
          <a:xfrm>
            <a:off x="9386609" y="2397581"/>
            <a:ext cx="12248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分析四</a:t>
            </a:r>
          </a:p>
        </p:txBody>
      </p:sp>
    </p:spTree>
    <p:extLst>
      <p:ext uri="{BB962C8B-B14F-4D97-AF65-F5344CB8AC3E}">
        <p14:creationId xmlns:p14="http://schemas.microsoft.com/office/powerpoint/2010/main" val="3482672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sp>
        <p:nvSpPr>
          <p:cNvPr id="56" name="文本框 2"/>
          <p:cNvSpPr txBox="1">
            <a:spLocks noChangeArrowheads="1"/>
          </p:cNvSpPr>
          <p:nvPr/>
        </p:nvSpPr>
        <p:spPr bwMode="auto">
          <a:xfrm>
            <a:off x="1508811" y="581616"/>
            <a:ext cx="2105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rPr>
              <a:t>解决的问题</a:t>
            </a:r>
          </a:p>
        </p:txBody>
      </p:sp>
      <p:sp>
        <p:nvSpPr>
          <p:cNvPr id="75" name="椭圆 2"/>
          <p:cNvSpPr>
            <a:spLocks noChangeArrowheads="1"/>
          </p:cNvSpPr>
          <p:nvPr/>
        </p:nvSpPr>
        <p:spPr bwMode="auto">
          <a:xfrm>
            <a:off x="253694" y="331298"/>
            <a:ext cx="1102120" cy="1102120"/>
          </a:xfrm>
          <a:prstGeom prst="ellipse">
            <a:avLst/>
          </a:prstGeom>
          <a:noFill/>
          <a:ln>
            <a:solidFill>
              <a:srgbClr val="2C2B3C"/>
            </a:solid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76" name="椭圆 2"/>
          <p:cNvSpPr>
            <a:spLocks noChangeArrowheads="1"/>
          </p:cNvSpPr>
          <p:nvPr/>
        </p:nvSpPr>
        <p:spPr bwMode="auto">
          <a:xfrm>
            <a:off x="340558" y="422000"/>
            <a:ext cx="928392" cy="928392"/>
          </a:xfrm>
          <a:prstGeom prst="ellipse">
            <a:avLst/>
          </a:prstGeom>
          <a:solidFill>
            <a:srgbClr val="2C2B3C"/>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77" name="椭圆 2"/>
          <p:cNvSpPr>
            <a:spLocks noChangeArrowheads="1"/>
          </p:cNvSpPr>
          <p:nvPr/>
        </p:nvSpPr>
        <p:spPr bwMode="auto">
          <a:xfrm>
            <a:off x="429998" y="511440"/>
            <a:ext cx="749512" cy="749512"/>
          </a:xfrm>
          <a:prstGeom prst="ellipse">
            <a:avLst/>
          </a:prstGeom>
          <a:solidFill>
            <a:srgbClr val="ED3A5A"/>
          </a:solid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ndParaRPr>
          </a:p>
        </p:txBody>
      </p:sp>
      <p:sp>
        <p:nvSpPr>
          <p:cNvPr id="78" name="Freeform 35"/>
          <p:cNvSpPr>
            <a:spLocks noEditPoints="1"/>
          </p:cNvSpPr>
          <p:nvPr/>
        </p:nvSpPr>
        <p:spPr bwMode="auto">
          <a:xfrm>
            <a:off x="669860" y="639842"/>
            <a:ext cx="295913" cy="406769"/>
          </a:xfrm>
          <a:custGeom>
            <a:avLst/>
            <a:gdLst>
              <a:gd name="T0" fmla="*/ 331 w 331"/>
              <a:gd name="T1" fmla="*/ 161 h 455"/>
              <a:gd name="T2" fmla="*/ 170 w 331"/>
              <a:gd name="T3" fmla="*/ 0 h 455"/>
              <a:gd name="T4" fmla="*/ 158 w 331"/>
              <a:gd name="T5" fmla="*/ 0 h 455"/>
              <a:gd name="T6" fmla="*/ 151 w 331"/>
              <a:gd name="T7" fmla="*/ 0 h 455"/>
              <a:gd name="T8" fmla="*/ 0 w 331"/>
              <a:gd name="T9" fmla="*/ 0 h 455"/>
              <a:gd name="T10" fmla="*/ 0 w 331"/>
              <a:gd name="T11" fmla="*/ 455 h 455"/>
              <a:gd name="T12" fmla="*/ 331 w 331"/>
              <a:gd name="T13" fmla="*/ 455 h 455"/>
              <a:gd name="T14" fmla="*/ 331 w 331"/>
              <a:gd name="T15" fmla="*/ 161 h 455"/>
              <a:gd name="T16" fmla="*/ 331 w 331"/>
              <a:gd name="T17" fmla="*/ 161 h 455"/>
              <a:gd name="T18" fmla="*/ 170 w 331"/>
              <a:gd name="T19" fmla="*/ 29 h 455"/>
              <a:gd name="T20" fmla="*/ 295 w 331"/>
              <a:gd name="T21" fmla="*/ 152 h 455"/>
              <a:gd name="T22" fmla="*/ 170 w 331"/>
              <a:gd name="T23" fmla="*/ 152 h 455"/>
              <a:gd name="T24" fmla="*/ 170 w 331"/>
              <a:gd name="T25" fmla="*/ 29 h 455"/>
              <a:gd name="T26" fmla="*/ 19 w 331"/>
              <a:gd name="T27" fmla="*/ 436 h 455"/>
              <a:gd name="T28" fmla="*/ 19 w 331"/>
              <a:gd name="T29" fmla="*/ 19 h 455"/>
              <a:gd name="T30" fmla="*/ 151 w 331"/>
              <a:gd name="T31" fmla="*/ 19 h 455"/>
              <a:gd name="T32" fmla="*/ 151 w 331"/>
              <a:gd name="T33" fmla="*/ 171 h 455"/>
              <a:gd name="T34" fmla="*/ 312 w 331"/>
              <a:gd name="T35" fmla="*/ 171 h 455"/>
              <a:gd name="T36" fmla="*/ 312 w 331"/>
              <a:gd name="T37" fmla="*/ 436 h 455"/>
              <a:gd name="T38" fmla="*/ 19 w 331"/>
              <a:gd name="T39" fmla="*/ 436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1" h="455">
                <a:moveTo>
                  <a:pt x="331" y="161"/>
                </a:moveTo>
                <a:lnTo>
                  <a:pt x="170" y="0"/>
                </a:lnTo>
                <a:lnTo>
                  <a:pt x="158" y="0"/>
                </a:lnTo>
                <a:lnTo>
                  <a:pt x="151" y="0"/>
                </a:lnTo>
                <a:lnTo>
                  <a:pt x="0" y="0"/>
                </a:lnTo>
                <a:lnTo>
                  <a:pt x="0" y="455"/>
                </a:lnTo>
                <a:lnTo>
                  <a:pt x="331" y="455"/>
                </a:lnTo>
                <a:lnTo>
                  <a:pt x="331" y="161"/>
                </a:lnTo>
                <a:lnTo>
                  <a:pt x="331" y="161"/>
                </a:lnTo>
                <a:close/>
                <a:moveTo>
                  <a:pt x="170" y="29"/>
                </a:moveTo>
                <a:lnTo>
                  <a:pt x="295" y="152"/>
                </a:lnTo>
                <a:lnTo>
                  <a:pt x="170" y="152"/>
                </a:lnTo>
                <a:lnTo>
                  <a:pt x="170" y="29"/>
                </a:lnTo>
                <a:close/>
                <a:moveTo>
                  <a:pt x="19" y="436"/>
                </a:moveTo>
                <a:lnTo>
                  <a:pt x="19" y="19"/>
                </a:lnTo>
                <a:lnTo>
                  <a:pt x="151" y="19"/>
                </a:lnTo>
                <a:lnTo>
                  <a:pt x="151" y="171"/>
                </a:lnTo>
                <a:lnTo>
                  <a:pt x="312" y="171"/>
                </a:lnTo>
                <a:lnTo>
                  <a:pt x="312" y="436"/>
                </a:lnTo>
                <a:lnTo>
                  <a:pt x="19" y="43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7" name="组合 1"/>
          <p:cNvGrpSpPr>
            <a:grpSpLocks/>
          </p:cNvGrpSpPr>
          <p:nvPr/>
        </p:nvGrpSpPr>
        <p:grpSpPr bwMode="auto">
          <a:xfrm>
            <a:off x="2139993" y="2476400"/>
            <a:ext cx="3118037" cy="2726705"/>
            <a:chOff x="1878988" y="2293364"/>
            <a:chExt cx="3330270" cy="2911770"/>
          </a:xfrm>
        </p:grpSpPr>
        <p:sp>
          <p:nvSpPr>
            <p:cNvPr id="8" name="任意多边形 20"/>
            <p:cNvSpPr>
              <a:spLocks/>
            </p:cNvSpPr>
            <p:nvPr/>
          </p:nvSpPr>
          <p:spPr bwMode="auto">
            <a:xfrm>
              <a:off x="1901681" y="2319131"/>
              <a:ext cx="3294776" cy="2863476"/>
            </a:xfrm>
            <a:custGeom>
              <a:avLst/>
              <a:gdLst>
                <a:gd name="T0" fmla="*/ 671060 w 3980315"/>
                <a:gd name="T1" fmla="*/ 1962052 h 3459275"/>
                <a:gd name="T2" fmla="*/ 0 w 3980315"/>
                <a:gd name="T3" fmla="*/ 0 h 3459275"/>
                <a:gd name="T4" fmla="*/ 2257578 w 3980315"/>
                <a:gd name="T5" fmla="*/ 700709 h 3459275"/>
                <a:gd name="T6" fmla="*/ 710036 w 3980315"/>
                <a:gd name="T7" fmla="*/ 524229 h 3459275"/>
                <a:gd name="T8" fmla="*/ 1232914 w 3980315"/>
                <a:gd name="T9" fmla="*/ 196224 h 3459275"/>
                <a:gd name="T10" fmla="*/ 671060 w 3980315"/>
                <a:gd name="T11" fmla="*/ 1962052 h 345927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980315" h="3459275">
                  <a:moveTo>
                    <a:pt x="1183140" y="3459275"/>
                  </a:moveTo>
                  <a:lnTo>
                    <a:pt x="0" y="0"/>
                  </a:lnTo>
                  <a:lnTo>
                    <a:pt x="3980315" y="1235414"/>
                  </a:lnTo>
                  <a:lnTo>
                    <a:pt x="1251857" y="924264"/>
                  </a:lnTo>
                  <a:lnTo>
                    <a:pt x="2173740" y="345960"/>
                  </a:lnTo>
                  <a:lnTo>
                    <a:pt x="1183140" y="3459275"/>
                  </a:lnTo>
                  <a:close/>
                </a:path>
              </a:pathLst>
            </a:cu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 name="椭圆 21"/>
            <p:cNvSpPr>
              <a:spLocks noChangeArrowheads="1"/>
            </p:cNvSpPr>
            <p:nvPr/>
          </p:nvSpPr>
          <p:spPr bwMode="auto">
            <a:xfrm>
              <a:off x="1878988" y="2293364"/>
              <a:ext cx="51946" cy="51946"/>
            </a:xfrm>
            <a:prstGeom prst="ellipse">
              <a:avLst/>
            </a:prstGeom>
            <a:blipFill dpi="0" rotWithShape="1">
              <a:blip r:embed="rId2"/>
              <a:srcRect/>
              <a:stretch>
                <a:fillRect/>
              </a:stretch>
            </a:blipFill>
            <a:ln w="9525">
              <a:solidFill>
                <a:schemeClr val="bg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endParaRPr lang="zh-CN" altLang="en-US" sz="1800">
                <a:latin typeface="Arial" panose="020B0604020202020204" pitchFamily="34" charset="0"/>
              </a:endParaRPr>
            </a:p>
          </p:txBody>
        </p:sp>
        <p:sp>
          <p:nvSpPr>
            <p:cNvPr id="10" name="椭圆 22"/>
            <p:cNvSpPr>
              <a:spLocks noChangeArrowheads="1"/>
            </p:cNvSpPr>
            <p:nvPr/>
          </p:nvSpPr>
          <p:spPr bwMode="auto">
            <a:xfrm>
              <a:off x="2856811" y="5153188"/>
              <a:ext cx="51946" cy="51946"/>
            </a:xfrm>
            <a:prstGeom prst="ellipse">
              <a:avLst/>
            </a:prstGeom>
            <a:blipFill dpi="0" rotWithShape="1">
              <a:blip r:embed="rId2"/>
              <a:srcRect/>
              <a:stretch>
                <a:fillRect/>
              </a:stretch>
            </a:blipFill>
            <a:ln w="9525">
              <a:solidFill>
                <a:schemeClr val="bg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endParaRPr lang="zh-CN" altLang="en-US" sz="1800">
                <a:latin typeface="Arial" panose="020B0604020202020204" pitchFamily="34" charset="0"/>
              </a:endParaRPr>
            </a:p>
          </p:txBody>
        </p:sp>
        <p:sp>
          <p:nvSpPr>
            <p:cNvPr id="11" name="椭圆 23"/>
            <p:cNvSpPr>
              <a:spLocks noChangeArrowheads="1"/>
            </p:cNvSpPr>
            <p:nvPr/>
          </p:nvSpPr>
          <p:spPr bwMode="auto">
            <a:xfrm>
              <a:off x="3667165" y="2599475"/>
              <a:ext cx="51946" cy="51946"/>
            </a:xfrm>
            <a:prstGeom prst="ellipse">
              <a:avLst/>
            </a:prstGeom>
            <a:blipFill dpi="0" rotWithShape="1">
              <a:blip r:embed="rId2"/>
              <a:srcRect/>
              <a:stretch>
                <a:fillRect/>
              </a:stretch>
            </a:blipFill>
            <a:ln w="9525">
              <a:solidFill>
                <a:schemeClr val="bg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endParaRPr lang="zh-CN" altLang="en-US" sz="1800">
                <a:latin typeface="Arial" panose="020B0604020202020204" pitchFamily="34" charset="0"/>
              </a:endParaRPr>
            </a:p>
          </p:txBody>
        </p:sp>
        <p:sp>
          <p:nvSpPr>
            <p:cNvPr id="12" name="椭圆 24"/>
            <p:cNvSpPr>
              <a:spLocks noChangeArrowheads="1"/>
            </p:cNvSpPr>
            <p:nvPr/>
          </p:nvSpPr>
          <p:spPr bwMode="auto">
            <a:xfrm>
              <a:off x="5157312" y="3314745"/>
              <a:ext cx="51946" cy="51946"/>
            </a:xfrm>
            <a:prstGeom prst="ellipse">
              <a:avLst/>
            </a:prstGeom>
            <a:blipFill dpi="0" rotWithShape="1">
              <a:blip r:embed="rId2"/>
              <a:srcRect/>
              <a:stretch>
                <a:fillRect/>
              </a:stretch>
            </a:blipFill>
            <a:ln w="9525">
              <a:solidFill>
                <a:schemeClr val="bg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endParaRPr lang="zh-CN" altLang="en-US" sz="1800">
                <a:latin typeface="Arial" panose="020B0604020202020204" pitchFamily="34" charset="0"/>
              </a:endParaRPr>
            </a:p>
          </p:txBody>
        </p:sp>
        <p:sp>
          <p:nvSpPr>
            <p:cNvPr id="13" name="椭圆 25"/>
            <p:cNvSpPr>
              <a:spLocks noChangeArrowheads="1"/>
            </p:cNvSpPr>
            <p:nvPr/>
          </p:nvSpPr>
          <p:spPr bwMode="auto">
            <a:xfrm>
              <a:off x="2908758" y="3056262"/>
              <a:ext cx="51946" cy="51946"/>
            </a:xfrm>
            <a:prstGeom prst="ellipse">
              <a:avLst/>
            </a:prstGeom>
            <a:blipFill dpi="0" rotWithShape="1">
              <a:blip r:embed="rId2"/>
              <a:srcRect/>
              <a:stretch>
                <a:fillRect/>
              </a:stretch>
            </a:blipFill>
            <a:ln w="9525">
              <a:solidFill>
                <a:schemeClr val="bg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endParaRPr lang="zh-CN" altLang="en-US" sz="1800">
                <a:latin typeface="Arial" panose="020B0604020202020204" pitchFamily="34" charset="0"/>
              </a:endParaRPr>
            </a:p>
          </p:txBody>
        </p:sp>
        <p:sp>
          <p:nvSpPr>
            <p:cNvPr id="14" name="任意多边形 26"/>
            <p:cNvSpPr>
              <a:spLocks/>
            </p:cNvSpPr>
            <p:nvPr/>
          </p:nvSpPr>
          <p:spPr bwMode="auto">
            <a:xfrm>
              <a:off x="1899711" y="2314061"/>
              <a:ext cx="3298812" cy="2877555"/>
            </a:xfrm>
            <a:custGeom>
              <a:avLst/>
              <a:gdLst>
                <a:gd name="T0" fmla="*/ 0 w 3985191"/>
                <a:gd name="T1" fmla="*/ 0 h 3476284"/>
                <a:gd name="T2" fmla="*/ 1234264 w 3985191"/>
                <a:gd name="T3" fmla="*/ 205872 h 3476284"/>
                <a:gd name="T4" fmla="*/ 2260344 w 3985191"/>
                <a:gd name="T5" fmla="*/ 697880 h 3476284"/>
                <a:gd name="T6" fmla="*/ 666236 w 3985191"/>
                <a:gd name="T7" fmla="*/ 1971698 h 3476284"/>
                <a:gd name="T8" fmla="*/ 703281 w 3985191"/>
                <a:gd name="T9" fmla="*/ 520757 h 3476284"/>
                <a:gd name="T10" fmla="*/ 0 w 3985191"/>
                <a:gd name="T11" fmla="*/ 0 h 34762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985191" h="3476284">
                  <a:moveTo>
                    <a:pt x="0" y="0"/>
                  </a:moveTo>
                  <a:lnTo>
                    <a:pt x="2176121" y="362970"/>
                  </a:lnTo>
                  <a:lnTo>
                    <a:pt x="3985191" y="1230426"/>
                  </a:lnTo>
                  <a:lnTo>
                    <a:pt x="1174635" y="3476284"/>
                  </a:lnTo>
                  <a:lnTo>
                    <a:pt x="1239950" y="918142"/>
                  </a:lnTo>
                  <a:lnTo>
                    <a:pt x="0" y="0"/>
                  </a:lnTo>
                  <a:close/>
                </a:path>
              </a:pathLst>
            </a:cu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5" name="文本框 32"/>
          <p:cNvSpPr txBox="1">
            <a:spLocks noChangeArrowheads="1"/>
          </p:cNvSpPr>
          <p:nvPr/>
        </p:nvSpPr>
        <p:spPr bwMode="auto">
          <a:xfrm>
            <a:off x="1508811" y="1975662"/>
            <a:ext cx="1203453" cy="488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800" b="1">
                <a:solidFill>
                  <a:schemeClr val="bg1"/>
                </a:solidFill>
                <a:latin typeface="微软雅黑" panose="020B0503020204020204" pitchFamily="34" charset="-122"/>
                <a:ea typeface="微软雅黑" panose="020B0503020204020204" pitchFamily="34" charset="-122"/>
              </a:rPr>
              <a:t>问题</a:t>
            </a:r>
            <a:r>
              <a:rPr lang="en-US" altLang="zh-CN" sz="1800" b="1">
                <a:solidFill>
                  <a:schemeClr val="bg1"/>
                </a:solidFill>
                <a:latin typeface="微软雅黑" panose="020B0503020204020204" pitchFamily="34" charset="-122"/>
                <a:ea typeface="微软雅黑" panose="020B0503020204020204" pitchFamily="34" charset="-122"/>
              </a:rPr>
              <a:t>1</a:t>
            </a:r>
            <a:endParaRPr lang="zh-CN" altLang="en-US" sz="1800" b="1">
              <a:solidFill>
                <a:schemeClr val="bg1"/>
              </a:solidFill>
              <a:latin typeface="微软雅黑" panose="020B0503020204020204" pitchFamily="34" charset="-122"/>
              <a:ea typeface="微软雅黑" panose="020B0503020204020204" pitchFamily="34" charset="-122"/>
            </a:endParaRPr>
          </a:p>
        </p:txBody>
      </p:sp>
      <p:sp>
        <p:nvSpPr>
          <p:cNvPr id="16" name="文本框 32"/>
          <p:cNvSpPr txBox="1">
            <a:spLocks noChangeArrowheads="1"/>
          </p:cNvSpPr>
          <p:nvPr/>
        </p:nvSpPr>
        <p:spPr bwMode="auto">
          <a:xfrm>
            <a:off x="4805683" y="2781472"/>
            <a:ext cx="1203453" cy="488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800" b="1">
                <a:solidFill>
                  <a:schemeClr val="bg1"/>
                </a:solidFill>
                <a:latin typeface="微软雅黑" panose="020B0503020204020204" pitchFamily="34" charset="-122"/>
                <a:ea typeface="微软雅黑" panose="020B0503020204020204" pitchFamily="34" charset="-122"/>
              </a:rPr>
              <a:t>问题</a:t>
            </a:r>
            <a:r>
              <a:rPr lang="en-US" altLang="zh-CN" sz="1800" b="1">
                <a:solidFill>
                  <a:schemeClr val="bg1"/>
                </a:solidFill>
                <a:latin typeface="微软雅黑" panose="020B0503020204020204" pitchFamily="34" charset="-122"/>
                <a:ea typeface="微软雅黑" panose="020B0503020204020204" pitchFamily="34" charset="-122"/>
              </a:rPr>
              <a:t>2</a:t>
            </a:r>
            <a:endParaRPr lang="zh-CN" altLang="en-US" sz="1800" b="1">
              <a:solidFill>
                <a:schemeClr val="bg1"/>
              </a:solidFill>
              <a:latin typeface="微软雅黑" panose="020B0503020204020204" pitchFamily="34" charset="-122"/>
              <a:ea typeface="微软雅黑" panose="020B0503020204020204" pitchFamily="34" charset="-122"/>
            </a:endParaRPr>
          </a:p>
        </p:txBody>
      </p:sp>
      <p:sp>
        <p:nvSpPr>
          <p:cNvPr id="17" name="文本框 33"/>
          <p:cNvSpPr txBox="1">
            <a:spLocks noChangeArrowheads="1"/>
          </p:cNvSpPr>
          <p:nvPr/>
        </p:nvSpPr>
        <p:spPr bwMode="auto">
          <a:xfrm>
            <a:off x="2053731" y="5154715"/>
            <a:ext cx="1205558" cy="490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800" b="1">
                <a:solidFill>
                  <a:schemeClr val="bg1"/>
                </a:solidFill>
                <a:latin typeface="微软雅黑" panose="020B0503020204020204" pitchFamily="34" charset="-122"/>
                <a:ea typeface="微软雅黑" panose="020B0503020204020204" pitchFamily="34" charset="-122"/>
              </a:rPr>
              <a:t>问题</a:t>
            </a:r>
            <a:r>
              <a:rPr lang="en-US" altLang="zh-CN" sz="1800" b="1">
                <a:solidFill>
                  <a:schemeClr val="bg1"/>
                </a:solidFill>
                <a:latin typeface="微软雅黑" panose="020B0503020204020204" pitchFamily="34" charset="-122"/>
                <a:ea typeface="微软雅黑" panose="020B0503020204020204" pitchFamily="34" charset="-122"/>
              </a:rPr>
              <a:t>3</a:t>
            </a:r>
            <a:endParaRPr lang="zh-CN" altLang="en-US" sz="1800" b="1">
              <a:solidFill>
                <a:schemeClr val="bg1"/>
              </a:solidFill>
              <a:latin typeface="微软雅黑" panose="020B0503020204020204" pitchFamily="34" charset="-122"/>
              <a:ea typeface="微软雅黑" panose="020B0503020204020204" pitchFamily="34" charset="-122"/>
            </a:endParaRPr>
          </a:p>
        </p:txBody>
      </p:sp>
      <p:sp>
        <p:nvSpPr>
          <p:cNvPr id="18" name="文本框 32"/>
          <p:cNvSpPr txBox="1">
            <a:spLocks noChangeArrowheads="1"/>
          </p:cNvSpPr>
          <p:nvPr/>
        </p:nvSpPr>
        <p:spPr bwMode="auto">
          <a:xfrm>
            <a:off x="7258875" y="1872570"/>
            <a:ext cx="1203453" cy="490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800" b="1">
                <a:solidFill>
                  <a:schemeClr val="bg1"/>
                </a:solidFill>
                <a:latin typeface="微软雅黑" panose="020B0503020204020204" pitchFamily="34" charset="-122"/>
                <a:ea typeface="微软雅黑" panose="020B0503020204020204" pitchFamily="34" charset="-122"/>
              </a:rPr>
              <a:t>问题</a:t>
            </a:r>
            <a:r>
              <a:rPr lang="en-US" altLang="zh-CN" sz="1800" b="1">
                <a:solidFill>
                  <a:schemeClr val="bg1"/>
                </a:solidFill>
                <a:latin typeface="微软雅黑" panose="020B0503020204020204" pitchFamily="34" charset="-122"/>
                <a:ea typeface="微软雅黑" panose="020B0503020204020204" pitchFamily="34" charset="-122"/>
              </a:rPr>
              <a:t>1</a:t>
            </a:r>
            <a:endParaRPr lang="zh-CN" altLang="en-US" sz="1800" b="1">
              <a:solidFill>
                <a:schemeClr val="bg1"/>
              </a:solidFill>
              <a:latin typeface="微软雅黑" panose="020B0503020204020204" pitchFamily="34" charset="-122"/>
              <a:ea typeface="微软雅黑" panose="020B0503020204020204" pitchFamily="34" charset="-122"/>
            </a:endParaRPr>
          </a:p>
        </p:txBody>
      </p:sp>
      <p:sp>
        <p:nvSpPr>
          <p:cNvPr id="22" name="TextBox 36"/>
          <p:cNvSpPr txBox="1">
            <a:spLocks noChangeArrowheads="1"/>
          </p:cNvSpPr>
          <p:nvPr/>
        </p:nvSpPr>
        <p:spPr bwMode="auto">
          <a:xfrm>
            <a:off x="7258875" y="2434321"/>
            <a:ext cx="358300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spcBef>
                <a:spcPct val="0"/>
              </a:spcBef>
              <a:buFontTx/>
              <a:buNone/>
            </a:pPr>
            <a:r>
              <a:rPr lang="zh-CN" altLang="en-US" sz="16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单击添加文本内容单击添加文本内容单击添加文本内容单击添加文本内容</a:t>
            </a:r>
            <a:endParaRPr lang="id-ID" altLang="zh-CN" sz="1600" dirty="0">
              <a:solidFill>
                <a:schemeClr val="bg1"/>
              </a:solidFill>
              <a:latin typeface="Arial" panose="020B0604020202020204" pitchFamily="34" charset="0"/>
              <a:ea typeface="微软雅黑" panose="020B0503020204020204" pitchFamily="34" charset="-122"/>
              <a:cs typeface="Open Sans Light"/>
              <a:sym typeface="Arial" panose="020B0604020202020204" pitchFamily="34" charset="0"/>
            </a:endParaRPr>
          </a:p>
          <a:p>
            <a:pPr algn="ctr">
              <a:spcBef>
                <a:spcPct val="0"/>
              </a:spcBef>
              <a:buFontTx/>
              <a:buNone/>
            </a:pPr>
            <a:endParaRPr lang="id-ID" altLang="zh-CN" sz="1600" dirty="0">
              <a:solidFill>
                <a:schemeClr val="bg1"/>
              </a:solidFill>
              <a:latin typeface="Arial" panose="020B0604020202020204" pitchFamily="34" charset="0"/>
              <a:ea typeface="微软雅黑" panose="020B0503020204020204" pitchFamily="34" charset="-122"/>
              <a:cs typeface="Open Sans Light"/>
              <a:sym typeface="Arial" panose="020B0604020202020204" pitchFamily="34" charset="0"/>
            </a:endParaRPr>
          </a:p>
        </p:txBody>
      </p:sp>
      <p:sp>
        <p:nvSpPr>
          <p:cNvPr id="23" name="文本框 32"/>
          <p:cNvSpPr txBox="1">
            <a:spLocks noChangeArrowheads="1"/>
          </p:cNvSpPr>
          <p:nvPr/>
        </p:nvSpPr>
        <p:spPr bwMode="auto">
          <a:xfrm>
            <a:off x="7244148" y="3263273"/>
            <a:ext cx="1203453" cy="490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800" b="1">
                <a:solidFill>
                  <a:schemeClr val="bg1"/>
                </a:solidFill>
                <a:latin typeface="微软雅黑" panose="020B0503020204020204" pitchFamily="34" charset="-122"/>
                <a:ea typeface="微软雅黑" panose="020B0503020204020204" pitchFamily="34" charset="-122"/>
              </a:rPr>
              <a:t>问题</a:t>
            </a:r>
            <a:r>
              <a:rPr lang="en-US" altLang="zh-CN" sz="1800" b="1">
                <a:solidFill>
                  <a:schemeClr val="bg1"/>
                </a:solidFill>
                <a:latin typeface="微软雅黑" panose="020B0503020204020204" pitchFamily="34" charset="-122"/>
                <a:ea typeface="微软雅黑" panose="020B0503020204020204" pitchFamily="34" charset="-122"/>
              </a:rPr>
              <a:t>2</a:t>
            </a:r>
            <a:endParaRPr lang="zh-CN" altLang="en-US" sz="1800" b="1">
              <a:solidFill>
                <a:schemeClr val="bg1"/>
              </a:solidFill>
              <a:latin typeface="微软雅黑" panose="020B0503020204020204" pitchFamily="34" charset="-122"/>
              <a:ea typeface="微软雅黑" panose="020B0503020204020204" pitchFamily="34" charset="-122"/>
            </a:endParaRPr>
          </a:p>
        </p:txBody>
      </p:sp>
      <p:sp>
        <p:nvSpPr>
          <p:cNvPr id="27" name="TextBox 36"/>
          <p:cNvSpPr txBox="1">
            <a:spLocks noChangeArrowheads="1"/>
          </p:cNvSpPr>
          <p:nvPr/>
        </p:nvSpPr>
        <p:spPr bwMode="auto">
          <a:xfrm>
            <a:off x="7244148" y="3825025"/>
            <a:ext cx="358300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spcBef>
                <a:spcPct val="0"/>
              </a:spcBef>
              <a:buFontTx/>
              <a:buNone/>
            </a:pPr>
            <a:r>
              <a:rPr lang="zh-CN" altLang="en-US" sz="16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单击添加文本内容单击添加文本内容单击添加文本内容单击添加文本内容</a:t>
            </a:r>
            <a:endParaRPr lang="id-ID" altLang="zh-CN" sz="1600" dirty="0">
              <a:solidFill>
                <a:schemeClr val="bg1"/>
              </a:solidFill>
              <a:latin typeface="Arial" panose="020B0604020202020204" pitchFamily="34" charset="0"/>
              <a:ea typeface="微软雅黑" panose="020B0503020204020204" pitchFamily="34" charset="-122"/>
              <a:cs typeface="Open Sans Light"/>
              <a:sym typeface="Arial" panose="020B0604020202020204" pitchFamily="34" charset="0"/>
            </a:endParaRPr>
          </a:p>
          <a:p>
            <a:pPr algn="ctr">
              <a:spcBef>
                <a:spcPct val="0"/>
              </a:spcBef>
              <a:buFontTx/>
              <a:buNone/>
            </a:pPr>
            <a:endParaRPr lang="id-ID" altLang="zh-CN" sz="1600" dirty="0">
              <a:solidFill>
                <a:schemeClr val="bg1"/>
              </a:solidFill>
              <a:latin typeface="Arial" panose="020B0604020202020204" pitchFamily="34" charset="0"/>
              <a:ea typeface="微软雅黑" panose="020B0503020204020204" pitchFamily="34" charset="-122"/>
              <a:cs typeface="Open Sans Light"/>
              <a:sym typeface="Arial" panose="020B0604020202020204" pitchFamily="34" charset="0"/>
            </a:endParaRPr>
          </a:p>
        </p:txBody>
      </p:sp>
      <p:sp>
        <p:nvSpPr>
          <p:cNvPr id="28" name="文本框 32"/>
          <p:cNvSpPr txBox="1">
            <a:spLocks noChangeArrowheads="1"/>
          </p:cNvSpPr>
          <p:nvPr/>
        </p:nvSpPr>
        <p:spPr bwMode="auto">
          <a:xfrm>
            <a:off x="7244148" y="4590859"/>
            <a:ext cx="1203453" cy="488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800" b="1">
                <a:solidFill>
                  <a:schemeClr val="bg1"/>
                </a:solidFill>
                <a:latin typeface="微软雅黑" panose="020B0503020204020204" pitchFamily="34" charset="-122"/>
                <a:ea typeface="微软雅黑" panose="020B0503020204020204" pitchFamily="34" charset="-122"/>
              </a:rPr>
              <a:t>问题</a:t>
            </a:r>
            <a:r>
              <a:rPr lang="en-US" altLang="zh-CN" sz="1800" b="1">
                <a:solidFill>
                  <a:schemeClr val="bg1"/>
                </a:solidFill>
                <a:latin typeface="微软雅黑" panose="020B0503020204020204" pitchFamily="34" charset="-122"/>
                <a:ea typeface="微软雅黑" panose="020B0503020204020204" pitchFamily="34" charset="-122"/>
              </a:rPr>
              <a:t>3</a:t>
            </a:r>
            <a:endParaRPr lang="zh-CN" altLang="en-US" sz="1800" b="1">
              <a:solidFill>
                <a:schemeClr val="bg1"/>
              </a:solidFill>
              <a:latin typeface="微软雅黑" panose="020B0503020204020204" pitchFamily="34" charset="-122"/>
              <a:ea typeface="微软雅黑" panose="020B0503020204020204" pitchFamily="34" charset="-122"/>
            </a:endParaRPr>
          </a:p>
        </p:txBody>
      </p:sp>
      <p:sp>
        <p:nvSpPr>
          <p:cNvPr id="32" name="TextBox 36"/>
          <p:cNvSpPr txBox="1">
            <a:spLocks noChangeArrowheads="1"/>
          </p:cNvSpPr>
          <p:nvPr/>
        </p:nvSpPr>
        <p:spPr bwMode="auto">
          <a:xfrm>
            <a:off x="7244148" y="5152610"/>
            <a:ext cx="358300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spcBef>
                <a:spcPct val="0"/>
              </a:spcBef>
              <a:buFontTx/>
              <a:buNone/>
            </a:pPr>
            <a:r>
              <a:rPr lang="zh-CN" altLang="en-US" sz="16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单击添加文本内容单击添加文本内容单击添加文本内容单击添加文本内容</a:t>
            </a:r>
            <a:endParaRPr lang="id-ID" altLang="zh-CN" sz="1600" dirty="0">
              <a:solidFill>
                <a:schemeClr val="bg1"/>
              </a:solidFill>
              <a:latin typeface="Arial" panose="020B0604020202020204" pitchFamily="34" charset="0"/>
              <a:ea typeface="微软雅黑" panose="020B0503020204020204" pitchFamily="34" charset="-122"/>
              <a:cs typeface="Open Sans Light"/>
              <a:sym typeface="Arial" panose="020B0604020202020204" pitchFamily="34" charset="0"/>
            </a:endParaRPr>
          </a:p>
          <a:p>
            <a:pPr algn="ctr">
              <a:spcBef>
                <a:spcPct val="0"/>
              </a:spcBef>
              <a:buFontTx/>
              <a:buNone/>
            </a:pPr>
            <a:endParaRPr lang="id-ID" altLang="zh-CN" sz="1600" dirty="0">
              <a:solidFill>
                <a:schemeClr val="bg1"/>
              </a:solidFill>
              <a:latin typeface="Arial" panose="020B0604020202020204" pitchFamily="34" charset="0"/>
              <a:ea typeface="微软雅黑" panose="020B0503020204020204" pitchFamily="34" charset="-122"/>
              <a:cs typeface="Open Sans Light"/>
              <a:sym typeface="Arial" panose="020B0604020202020204" pitchFamily="34" charset="0"/>
            </a:endParaRPr>
          </a:p>
        </p:txBody>
      </p:sp>
      <p:grpSp>
        <p:nvGrpSpPr>
          <p:cNvPr id="37" name="组合 36"/>
          <p:cNvGrpSpPr/>
          <p:nvPr/>
        </p:nvGrpSpPr>
        <p:grpSpPr>
          <a:xfrm>
            <a:off x="6615924" y="1872570"/>
            <a:ext cx="493075" cy="493075"/>
            <a:chOff x="1009650" y="3752850"/>
            <a:chExt cx="750888" cy="750888"/>
          </a:xfrm>
          <a:solidFill>
            <a:schemeClr val="bg1"/>
          </a:solidFill>
        </p:grpSpPr>
        <p:sp>
          <p:nvSpPr>
            <p:cNvPr id="38" name="Freeform 46"/>
            <p:cNvSpPr>
              <a:spLocks noEditPoints="1"/>
            </p:cNvSpPr>
            <p:nvPr/>
          </p:nvSpPr>
          <p:spPr bwMode="auto">
            <a:xfrm>
              <a:off x="1009650" y="3752850"/>
              <a:ext cx="750888" cy="750888"/>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5" y="0"/>
                    <a:pt x="0" y="44"/>
                    <a:pt x="0" y="100"/>
                  </a:cubicBezTo>
                  <a:cubicBezTo>
                    <a:pt x="0" y="155"/>
                    <a:pt x="45" y="200"/>
                    <a:pt x="100" y="200"/>
                  </a:cubicBezTo>
                  <a:cubicBezTo>
                    <a:pt x="155" y="200"/>
                    <a:pt x="200" y="155"/>
                    <a:pt x="200" y="100"/>
                  </a:cubicBezTo>
                  <a:cubicBezTo>
                    <a:pt x="200" y="44"/>
                    <a:pt x="155" y="0"/>
                    <a:pt x="100" y="0"/>
                  </a:cubicBezTo>
                  <a:moveTo>
                    <a:pt x="100" y="192"/>
                  </a:moveTo>
                  <a:cubicBezTo>
                    <a:pt x="49" y="192"/>
                    <a:pt x="8" y="150"/>
                    <a:pt x="8" y="100"/>
                  </a:cubicBezTo>
                  <a:cubicBezTo>
                    <a:pt x="8" y="49"/>
                    <a:pt x="49" y="8"/>
                    <a:pt x="100" y="8"/>
                  </a:cubicBezTo>
                  <a:cubicBezTo>
                    <a:pt x="151" y="8"/>
                    <a:pt x="192" y="49"/>
                    <a:pt x="192" y="100"/>
                  </a:cubicBezTo>
                  <a:cubicBezTo>
                    <a:pt x="192" y="150"/>
                    <a:pt x="151" y="192"/>
                    <a:pt x="100" y="19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39" name="Freeform 47"/>
            <p:cNvSpPr>
              <a:spLocks/>
            </p:cNvSpPr>
            <p:nvPr/>
          </p:nvSpPr>
          <p:spPr bwMode="auto">
            <a:xfrm>
              <a:off x="1265238" y="3929063"/>
              <a:ext cx="225425" cy="274638"/>
            </a:xfrm>
            <a:custGeom>
              <a:avLst/>
              <a:gdLst>
                <a:gd name="T0" fmla="*/ 32 w 60"/>
                <a:gd name="T1" fmla="*/ 0 h 73"/>
                <a:gd name="T2" fmla="*/ 0 w 60"/>
                <a:gd name="T3" fmla="*/ 33 h 73"/>
                <a:gd name="T4" fmla="*/ 9 w 60"/>
                <a:gd name="T5" fmla="*/ 33 h 73"/>
                <a:gd name="T6" fmla="*/ 31 w 60"/>
                <a:gd name="T7" fmla="*/ 8 h 73"/>
                <a:gd name="T8" fmla="*/ 51 w 60"/>
                <a:gd name="T9" fmla="*/ 27 h 73"/>
                <a:gd name="T10" fmla="*/ 42 w 60"/>
                <a:gd name="T11" fmla="*/ 45 h 73"/>
                <a:gd name="T12" fmla="*/ 28 w 60"/>
                <a:gd name="T13" fmla="*/ 73 h 73"/>
                <a:gd name="T14" fmla="*/ 37 w 60"/>
                <a:gd name="T15" fmla="*/ 73 h 73"/>
                <a:gd name="T16" fmla="*/ 48 w 60"/>
                <a:gd name="T17" fmla="*/ 50 h 73"/>
                <a:gd name="T18" fmla="*/ 60 w 60"/>
                <a:gd name="T19" fmla="*/ 26 h 73"/>
                <a:gd name="T20" fmla="*/ 32 w 60"/>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73">
                  <a:moveTo>
                    <a:pt x="32" y="0"/>
                  </a:moveTo>
                  <a:cubicBezTo>
                    <a:pt x="11" y="0"/>
                    <a:pt x="0" y="13"/>
                    <a:pt x="0" y="33"/>
                  </a:cubicBezTo>
                  <a:cubicBezTo>
                    <a:pt x="9" y="33"/>
                    <a:pt x="9" y="33"/>
                    <a:pt x="9" y="33"/>
                  </a:cubicBezTo>
                  <a:cubicBezTo>
                    <a:pt x="8" y="18"/>
                    <a:pt x="16" y="8"/>
                    <a:pt x="31" y="8"/>
                  </a:cubicBezTo>
                  <a:cubicBezTo>
                    <a:pt x="42" y="8"/>
                    <a:pt x="51" y="15"/>
                    <a:pt x="51" y="27"/>
                  </a:cubicBezTo>
                  <a:cubicBezTo>
                    <a:pt x="51" y="34"/>
                    <a:pt x="47" y="40"/>
                    <a:pt x="42" y="45"/>
                  </a:cubicBezTo>
                  <a:cubicBezTo>
                    <a:pt x="32" y="54"/>
                    <a:pt x="29" y="59"/>
                    <a:pt x="28" y="73"/>
                  </a:cubicBezTo>
                  <a:cubicBezTo>
                    <a:pt x="37" y="73"/>
                    <a:pt x="37" y="73"/>
                    <a:pt x="37" y="73"/>
                  </a:cubicBezTo>
                  <a:cubicBezTo>
                    <a:pt x="37" y="60"/>
                    <a:pt x="37" y="61"/>
                    <a:pt x="48" y="50"/>
                  </a:cubicBezTo>
                  <a:cubicBezTo>
                    <a:pt x="55" y="43"/>
                    <a:pt x="60" y="36"/>
                    <a:pt x="60" y="26"/>
                  </a:cubicBezTo>
                  <a:cubicBezTo>
                    <a:pt x="60" y="10"/>
                    <a:pt x="47"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40" name="Oval 48"/>
            <p:cNvSpPr>
              <a:spLocks noChangeArrowheads="1"/>
            </p:cNvSpPr>
            <p:nvPr/>
          </p:nvSpPr>
          <p:spPr bwMode="auto">
            <a:xfrm>
              <a:off x="1355725" y="4264025"/>
              <a:ext cx="58738"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41" name="组合 40"/>
          <p:cNvGrpSpPr/>
          <p:nvPr/>
        </p:nvGrpSpPr>
        <p:grpSpPr>
          <a:xfrm>
            <a:off x="6611232" y="3263273"/>
            <a:ext cx="493075" cy="493075"/>
            <a:chOff x="1009650" y="3752850"/>
            <a:chExt cx="750888" cy="750888"/>
          </a:xfrm>
          <a:solidFill>
            <a:schemeClr val="bg1"/>
          </a:solidFill>
        </p:grpSpPr>
        <p:sp>
          <p:nvSpPr>
            <p:cNvPr id="42" name="Freeform 46"/>
            <p:cNvSpPr>
              <a:spLocks noEditPoints="1"/>
            </p:cNvSpPr>
            <p:nvPr/>
          </p:nvSpPr>
          <p:spPr bwMode="auto">
            <a:xfrm>
              <a:off x="1009650" y="3752850"/>
              <a:ext cx="750888" cy="750888"/>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5" y="0"/>
                    <a:pt x="0" y="44"/>
                    <a:pt x="0" y="100"/>
                  </a:cubicBezTo>
                  <a:cubicBezTo>
                    <a:pt x="0" y="155"/>
                    <a:pt x="45" y="200"/>
                    <a:pt x="100" y="200"/>
                  </a:cubicBezTo>
                  <a:cubicBezTo>
                    <a:pt x="155" y="200"/>
                    <a:pt x="200" y="155"/>
                    <a:pt x="200" y="100"/>
                  </a:cubicBezTo>
                  <a:cubicBezTo>
                    <a:pt x="200" y="44"/>
                    <a:pt x="155" y="0"/>
                    <a:pt x="100" y="0"/>
                  </a:cubicBezTo>
                  <a:moveTo>
                    <a:pt x="100" y="192"/>
                  </a:moveTo>
                  <a:cubicBezTo>
                    <a:pt x="49" y="192"/>
                    <a:pt x="8" y="150"/>
                    <a:pt x="8" y="100"/>
                  </a:cubicBezTo>
                  <a:cubicBezTo>
                    <a:pt x="8" y="49"/>
                    <a:pt x="49" y="8"/>
                    <a:pt x="100" y="8"/>
                  </a:cubicBezTo>
                  <a:cubicBezTo>
                    <a:pt x="151" y="8"/>
                    <a:pt x="192" y="49"/>
                    <a:pt x="192" y="100"/>
                  </a:cubicBezTo>
                  <a:cubicBezTo>
                    <a:pt x="192" y="150"/>
                    <a:pt x="151" y="192"/>
                    <a:pt x="100" y="19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43" name="Freeform 47"/>
            <p:cNvSpPr>
              <a:spLocks/>
            </p:cNvSpPr>
            <p:nvPr/>
          </p:nvSpPr>
          <p:spPr bwMode="auto">
            <a:xfrm>
              <a:off x="1265238" y="3929063"/>
              <a:ext cx="225425" cy="274638"/>
            </a:xfrm>
            <a:custGeom>
              <a:avLst/>
              <a:gdLst>
                <a:gd name="T0" fmla="*/ 32 w 60"/>
                <a:gd name="T1" fmla="*/ 0 h 73"/>
                <a:gd name="T2" fmla="*/ 0 w 60"/>
                <a:gd name="T3" fmla="*/ 33 h 73"/>
                <a:gd name="T4" fmla="*/ 9 w 60"/>
                <a:gd name="T5" fmla="*/ 33 h 73"/>
                <a:gd name="T6" fmla="*/ 31 w 60"/>
                <a:gd name="T7" fmla="*/ 8 h 73"/>
                <a:gd name="T8" fmla="*/ 51 w 60"/>
                <a:gd name="T9" fmla="*/ 27 h 73"/>
                <a:gd name="T10" fmla="*/ 42 w 60"/>
                <a:gd name="T11" fmla="*/ 45 h 73"/>
                <a:gd name="T12" fmla="*/ 28 w 60"/>
                <a:gd name="T13" fmla="*/ 73 h 73"/>
                <a:gd name="T14" fmla="*/ 37 w 60"/>
                <a:gd name="T15" fmla="*/ 73 h 73"/>
                <a:gd name="T16" fmla="*/ 48 w 60"/>
                <a:gd name="T17" fmla="*/ 50 h 73"/>
                <a:gd name="T18" fmla="*/ 60 w 60"/>
                <a:gd name="T19" fmla="*/ 26 h 73"/>
                <a:gd name="T20" fmla="*/ 32 w 60"/>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73">
                  <a:moveTo>
                    <a:pt x="32" y="0"/>
                  </a:moveTo>
                  <a:cubicBezTo>
                    <a:pt x="11" y="0"/>
                    <a:pt x="0" y="13"/>
                    <a:pt x="0" y="33"/>
                  </a:cubicBezTo>
                  <a:cubicBezTo>
                    <a:pt x="9" y="33"/>
                    <a:pt x="9" y="33"/>
                    <a:pt x="9" y="33"/>
                  </a:cubicBezTo>
                  <a:cubicBezTo>
                    <a:pt x="8" y="18"/>
                    <a:pt x="16" y="8"/>
                    <a:pt x="31" y="8"/>
                  </a:cubicBezTo>
                  <a:cubicBezTo>
                    <a:pt x="42" y="8"/>
                    <a:pt x="51" y="15"/>
                    <a:pt x="51" y="27"/>
                  </a:cubicBezTo>
                  <a:cubicBezTo>
                    <a:pt x="51" y="34"/>
                    <a:pt x="47" y="40"/>
                    <a:pt x="42" y="45"/>
                  </a:cubicBezTo>
                  <a:cubicBezTo>
                    <a:pt x="32" y="54"/>
                    <a:pt x="29" y="59"/>
                    <a:pt x="28" y="73"/>
                  </a:cubicBezTo>
                  <a:cubicBezTo>
                    <a:pt x="37" y="73"/>
                    <a:pt x="37" y="73"/>
                    <a:pt x="37" y="73"/>
                  </a:cubicBezTo>
                  <a:cubicBezTo>
                    <a:pt x="37" y="60"/>
                    <a:pt x="37" y="61"/>
                    <a:pt x="48" y="50"/>
                  </a:cubicBezTo>
                  <a:cubicBezTo>
                    <a:pt x="55" y="43"/>
                    <a:pt x="60" y="36"/>
                    <a:pt x="60" y="26"/>
                  </a:cubicBezTo>
                  <a:cubicBezTo>
                    <a:pt x="60" y="10"/>
                    <a:pt x="47"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44" name="Oval 48"/>
            <p:cNvSpPr>
              <a:spLocks noChangeArrowheads="1"/>
            </p:cNvSpPr>
            <p:nvPr/>
          </p:nvSpPr>
          <p:spPr bwMode="auto">
            <a:xfrm>
              <a:off x="1355725" y="4264025"/>
              <a:ext cx="58738"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45" name="组合 44"/>
          <p:cNvGrpSpPr/>
          <p:nvPr/>
        </p:nvGrpSpPr>
        <p:grpSpPr>
          <a:xfrm>
            <a:off x="6615923" y="4581988"/>
            <a:ext cx="493075" cy="493075"/>
            <a:chOff x="1009650" y="3752850"/>
            <a:chExt cx="750888" cy="750888"/>
          </a:xfrm>
          <a:solidFill>
            <a:schemeClr val="bg1"/>
          </a:solidFill>
        </p:grpSpPr>
        <p:sp>
          <p:nvSpPr>
            <p:cNvPr id="46" name="Freeform 46"/>
            <p:cNvSpPr>
              <a:spLocks noEditPoints="1"/>
            </p:cNvSpPr>
            <p:nvPr/>
          </p:nvSpPr>
          <p:spPr bwMode="auto">
            <a:xfrm>
              <a:off x="1009650" y="3752850"/>
              <a:ext cx="750888" cy="750888"/>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5" y="0"/>
                    <a:pt x="0" y="44"/>
                    <a:pt x="0" y="100"/>
                  </a:cubicBezTo>
                  <a:cubicBezTo>
                    <a:pt x="0" y="155"/>
                    <a:pt x="45" y="200"/>
                    <a:pt x="100" y="200"/>
                  </a:cubicBezTo>
                  <a:cubicBezTo>
                    <a:pt x="155" y="200"/>
                    <a:pt x="200" y="155"/>
                    <a:pt x="200" y="100"/>
                  </a:cubicBezTo>
                  <a:cubicBezTo>
                    <a:pt x="200" y="44"/>
                    <a:pt x="155" y="0"/>
                    <a:pt x="100" y="0"/>
                  </a:cubicBezTo>
                  <a:moveTo>
                    <a:pt x="100" y="192"/>
                  </a:moveTo>
                  <a:cubicBezTo>
                    <a:pt x="49" y="192"/>
                    <a:pt x="8" y="150"/>
                    <a:pt x="8" y="100"/>
                  </a:cubicBezTo>
                  <a:cubicBezTo>
                    <a:pt x="8" y="49"/>
                    <a:pt x="49" y="8"/>
                    <a:pt x="100" y="8"/>
                  </a:cubicBezTo>
                  <a:cubicBezTo>
                    <a:pt x="151" y="8"/>
                    <a:pt x="192" y="49"/>
                    <a:pt x="192" y="100"/>
                  </a:cubicBezTo>
                  <a:cubicBezTo>
                    <a:pt x="192" y="150"/>
                    <a:pt x="151" y="192"/>
                    <a:pt x="100" y="19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47" name="Freeform 47"/>
            <p:cNvSpPr>
              <a:spLocks/>
            </p:cNvSpPr>
            <p:nvPr/>
          </p:nvSpPr>
          <p:spPr bwMode="auto">
            <a:xfrm>
              <a:off x="1265238" y="3929063"/>
              <a:ext cx="225425" cy="274638"/>
            </a:xfrm>
            <a:custGeom>
              <a:avLst/>
              <a:gdLst>
                <a:gd name="T0" fmla="*/ 32 w 60"/>
                <a:gd name="T1" fmla="*/ 0 h 73"/>
                <a:gd name="T2" fmla="*/ 0 w 60"/>
                <a:gd name="T3" fmla="*/ 33 h 73"/>
                <a:gd name="T4" fmla="*/ 9 w 60"/>
                <a:gd name="T5" fmla="*/ 33 h 73"/>
                <a:gd name="T6" fmla="*/ 31 w 60"/>
                <a:gd name="T7" fmla="*/ 8 h 73"/>
                <a:gd name="T8" fmla="*/ 51 w 60"/>
                <a:gd name="T9" fmla="*/ 27 h 73"/>
                <a:gd name="T10" fmla="*/ 42 w 60"/>
                <a:gd name="T11" fmla="*/ 45 h 73"/>
                <a:gd name="T12" fmla="*/ 28 w 60"/>
                <a:gd name="T13" fmla="*/ 73 h 73"/>
                <a:gd name="T14" fmla="*/ 37 w 60"/>
                <a:gd name="T15" fmla="*/ 73 h 73"/>
                <a:gd name="T16" fmla="*/ 48 w 60"/>
                <a:gd name="T17" fmla="*/ 50 h 73"/>
                <a:gd name="T18" fmla="*/ 60 w 60"/>
                <a:gd name="T19" fmla="*/ 26 h 73"/>
                <a:gd name="T20" fmla="*/ 32 w 60"/>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73">
                  <a:moveTo>
                    <a:pt x="32" y="0"/>
                  </a:moveTo>
                  <a:cubicBezTo>
                    <a:pt x="11" y="0"/>
                    <a:pt x="0" y="13"/>
                    <a:pt x="0" y="33"/>
                  </a:cubicBezTo>
                  <a:cubicBezTo>
                    <a:pt x="9" y="33"/>
                    <a:pt x="9" y="33"/>
                    <a:pt x="9" y="33"/>
                  </a:cubicBezTo>
                  <a:cubicBezTo>
                    <a:pt x="8" y="18"/>
                    <a:pt x="16" y="8"/>
                    <a:pt x="31" y="8"/>
                  </a:cubicBezTo>
                  <a:cubicBezTo>
                    <a:pt x="42" y="8"/>
                    <a:pt x="51" y="15"/>
                    <a:pt x="51" y="27"/>
                  </a:cubicBezTo>
                  <a:cubicBezTo>
                    <a:pt x="51" y="34"/>
                    <a:pt x="47" y="40"/>
                    <a:pt x="42" y="45"/>
                  </a:cubicBezTo>
                  <a:cubicBezTo>
                    <a:pt x="32" y="54"/>
                    <a:pt x="29" y="59"/>
                    <a:pt x="28" y="73"/>
                  </a:cubicBezTo>
                  <a:cubicBezTo>
                    <a:pt x="37" y="73"/>
                    <a:pt x="37" y="73"/>
                    <a:pt x="37" y="73"/>
                  </a:cubicBezTo>
                  <a:cubicBezTo>
                    <a:pt x="37" y="60"/>
                    <a:pt x="37" y="61"/>
                    <a:pt x="48" y="50"/>
                  </a:cubicBezTo>
                  <a:cubicBezTo>
                    <a:pt x="55" y="43"/>
                    <a:pt x="60" y="36"/>
                    <a:pt x="60" y="26"/>
                  </a:cubicBezTo>
                  <a:cubicBezTo>
                    <a:pt x="60" y="10"/>
                    <a:pt x="47"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48" name="Oval 48"/>
            <p:cNvSpPr>
              <a:spLocks noChangeArrowheads="1"/>
            </p:cNvSpPr>
            <p:nvPr/>
          </p:nvSpPr>
          <p:spPr bwMode="auto">
            <a:xfrm>
              <a:off x="1355725" y="4264025"/>
              <a:ext cx="58738"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Tree>
    <p:extLst>
      <p:ext uri="{BB962C8B-B14F-4D97-AF65-F5344CB8AC3E}">
        <p14:creationId xmlns:p14="http://schemas.microsoft.com/office/powerpoint/2010/main" val="3081680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1202E"/>
        </a:solidFill>
        <a:effectLst/>
      </p:bgPr>
    </p:bg>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2">
            <a:extLst>
              <a:ext uri="{28A0092B-C50C-407E-A947-70E740481C1C}">
                <a14:useLocalDpi xmlns:a14="http://schemas.microsoft.com/office/drawing/2010/main" val="0"/>
              </a:ext>
            </a:extLst>
          </a:blip>
          <a:srcRect l="1943" t="46150" r="10714"/>
          <a:stretch/>
        </p:blipFill>
        <p:spPr>
          <a:xfrm>
            <a:off x="-11289" y="3725332"/>
            <a:ext cx="12190589" cy="3131609"/>
          </a:xfrm>
          <a:prstGeom prst="rect">
            <a:avLst/>
          </a:prstGeom>
        </p:spPr>
      </p:pic>
      <p:grpSp>
        <p:nvGrpSpPr>
          <p:cNvPr id="5" name="Group 4"/>
          <p:cNvGrpSpPr>
            <a:grpSpLocks noChangeAspect="1"/>
          </p:cNvGrpSpPr>
          <p:nvPr/>
        </p:nvGrpSpPr>
        <p:grpSpPr bwMode="auto">
          <a:xfrm>
            <a:off x="2654294" y="1953013"/>
            <a:ext cx="1618122" cy="3271657"/>
            <a:chOff x="3245" y="959"/>
            <a:chExt cx="1188" cy="2402"/>
          </a:xfrm>
        </p:grpSpPr>
        <p:sp>
          <p:nvSpPr>
            <p:cNvPr id="7" name="Freeform 5"/>
            <p:cNvSpPr>
              <a:spLocks/>
            </p:cNvSpPr>
            <p:nvPr/>
          </p:nvSpPr>
          <p:spPr bwMode="auto">
            <a:xfrm>
              <a:off x="3663" y="2774"/>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6"/>
            <p:cNvSpPr>
              <a:spLocks/>
            </p:cNvSpPr>
            <p:nvPr/>
          </p:nvSpPr>
          <p:spPr bwMode="auto">
            <a:xfrm>
              <a:off x="3794" y="3034"/>
              <a:ext cx="85" cy="327"/>
            </a:xfrm>
            <a:custGeom>
              <a:avLst/>
              <a:gdLst>
                <a:gd name="T0" fmla="*/ 18 w 36"/>
                <a:gd name="T1" fmla="*/ 0 h 138"/>
                <a:gd name="T2" fmla="*/ 0 w 36"/>
                <a:gd name="T3" fmla="*/ 18 h 138"/>
                <a:gd name="T4" fmla="*/ 18 w 36"/>
                <a:gd name="T5" fmla="*/ 138 h 138"/>
                <a:gd name="T6" fmla="*/ 36 w 36"/>
                <a:gd name="T7" fmla="*/ 18 h 138"/>
                <a:gd name="T8" fmla="*/ 18 w 36"/>
                <a:gd name="T9" fmla="*/ 0 h 138"/>
              </a:gdLst>
              <a:ahLst/>
              <a:cxnLst>
                <a:cxn ang="0">
                  <a:pos x="T0" y="T1"/>
                </a:cxn>
                <a:cxn ang="0">
                  <a:pos x="T2" y="T3"/>
                </a:cxn>
                <a:cxn ang="0">
                  <a:pos x="T4" y="T5"/>
                </a:cxn>
                <a:cxn ang="0">
                  <a:pos x="T6" y="T7"/>
                </a:cxn>
                <a:cxn ang="0">
                  <a:pos x="T8" y="T9"/>
                </a:cxn>
              </a:cxnLst>
              <a:rect l="0" t="0" r="r" b="b"/>
              <a:pathLst>
                <a:path w="36" h="138">
                  <a:moveTo>
                    <a:pt x="18" y="0"/>
                  </a:moveTo>
                  <a:cubicBezTo>
                    <a:pt x="8" y="0"/>
                    <a:pt x="0" y="8"/>
                    <a:pt x="0" y="18"/>
                  </a:cubicBezTo>
                  <a:cubicBezTo>
                    <a:pt x="0" y="28"/>
                    <a:pt x="18" y="138"/>
                    <a:pt x="18" y="138"/>
                  </a:cubicBezTo>
                  <a:cubicBezTo>
                    <a:pt x="18" y="138"/>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7"/>
            <p:cNvSpPr>
              <a:spLocks/>
            </p:cNvSpPr>
            <p:nvPr/>
          </p:nvSpPr>
          <p:spPr bwMode="auto">
            <a:xfrm>
              <a:off x="3931" y="2816"/>
              <a:ext cx="86" cy="329"/>
            </a:xfrm>
            <a:custGeom>
              <a:avLst/>
              <a:gdLst>
                <a:gd name="T0" fmla="*/ 18 w 36"/>
                <a:gd name="T1" fmla="*/ 0 h 139"/>
                <a:gd name="T2" fmla="*/ 0 w 36"/>
                <a:gd name="T3" fmla="*/ 18 h 139"/>
                <a:gd name="T4" fmla="*/ 18 w 36"/>
                <a:gd name="T5" fmla="*/ 139 h 139"/>
                <a:gd name="T6" fmla="*/ 36 w 36"/>
                <a:gd name="T7" fmla="*/ 18 h 139"/>
                <a:gd name="T8" fmla="*/ 18 w 36"/>
                <a:gd name="T9" fmla="*/ 0 h 139"/>
              </a:gdLst>
              <a:ahLst/>
              <a:cxnLst>
                <a:cxn ang="0">
                  <a:pos x="T0" y="T1"/>
                </a:cxn>
                <a:cxn ang="0">
                  <a:pos x="T2" y="T3"/>
                </a:cxn>
                <a:cxn ang="0">
                  <a:pos x="T4" y="T5"/>
                </a:cxn>
                <a:cxn ang="0">
                  <a:pos x="T6" y="T7"/>
                </a:cxn>
                <a:cxn ang="0">
                  <a:pos x="T8" y="T9"/>
                </a:cxn>
              </a:cxnLst>
              <a:rect l="0" t="0" r="r" b="b"/>
              <a:pathLst>
                <a:path w="36" h="139">
                  <a:moveTo>
                    <a:pt x="18" y="0"/>
                  </a:moveTo>
                  <a:cubicBezTo>
                    <a:pt x="8" y="0"/>
                    <a:pt x="0" y="8"/>
                    <a:pt x="0" y="18"/>
                  </a:cubicBezTo>
                  <a:cubicBezTo>
                    <a:pt x="0" y="28"/>
                    <a:pt x="18" y="139"/>
                    <a:pt x="18" y="139"/>
                  </a:cubicBezTo>
                  <a:cubicBezTo>
                    <a:pt x="18" y="139"/>
                    <a:pt x="36" y="28"/>
                    <a:pt x="36" y="18"/>
                  </a:cubicBezTo>
                  <a:cubicBezTo>
                    <a:pt x="36" y="8"/>
                    <a:pt x="2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Rectangle 8"/>
            <p:cNvSpPr>
              <a:spLocks noChangeArrowheads="1"/>
            </p:cNvSpPr>
            <p:nvPr/>
          </p:nvSpPr>
          <p:spPr bwMode="auto">
            <a:xfrm>
              <a:off x="3668" y="2638"/>
              <a:ext cx="342" cy="112"/>
            </a:xfrm>
            <a:prstGeom prst="rect">
              <a:avLst/>
            </a:prstGeom>
            <a:solidFill>
              <a:srgbClr val="EDED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Rectangle 9"/>
            <p:cNvSpPr>
              <a:spLocks noChangeArrowheads="1"/>
            </p:cNvSpPr>
            <p:nvPr/>
          </p:nvSpPr>
          <p:spPr bwMode="auto">
            <a:xfrm>
              <a:off x="3668" y="2638"/>
              <a:ext cx="171" cy="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0"/>
            <p:cNvSpPr>
              <a:spLocks/>
            </p:cNvSpPr>
            <p:nvPr/>
          </p:nvSpPr>
          <p:spPr bwMode="auto">
            <a:xfrm>
              <a:off x="3245" y="2167"/>
              <a:ext cx="1188" cy="808"/>
            </a:xfrm>
            <a:custGeom>
              <a:avLst/>
              <a:gdLst>
                <a:gd name="T0" fmla="*/ 250 w 500"/>
                <a:gd name="T1" fmla="*/ 182 h 341"/>
                <a:gd name="T2" fmla="*/ 483 w 500"/>
                <a:gd name="T3" fmla="*/ 341 h 341"/>
                <a:gd name="T4" fmla="*/ 500 w 500"/>
                <a:gd name="T5" fmla="*/ 250 h 341"/>
                <a:gd name="T6" fmla="*/ 250 w 500"/>
                <a:gd name="T7" fmla="*/ 0 h 341"/>
                <a:gd name="T8" fmla="*/ 0 w 500"/>
                <a:gd name="T9" fmla="*/ 250 h 341"/>
                <a:gd name="T10" fmla="*/ 17 w 500"/>
                <a:gd name="T11" fmla="*/ 341 h 341"/>
                <a:gd name="T12" fmla="*/ 250 w 500"/>
                <a:gd name="T13" fmla="*/ 182 h 341"/>
              </a:gdLst>
              <a:ahLst/>
              <a:cxnLst>
                <a:cxn ang="0">
                  <a:pos x="T0" y="T1"/>
                </a:cxn>
                <a:cxn ang="0">
                  <a:pos x="T2" y="T3"/>
                </a:cxn>
                <a:cxn ang="0">
                  <a:pos x="T4" y="T5"/>
                </a:cxn>
                <a:cxn ang="0">
                  <a:pos x="T6" y="T7"/>
                </a:cxn>
                <a:cxn ang="0">
                  <a:pos x="T8" y="T9"/>
                </a:cxn>
                <a:cxn ang="0">
                  <a:pos x="T10" y="T11"/>
                </a:cxn>
                <a:cxn ang="0">
                  <a:pos x="T12" y="T13"/>
                </a:cxn>
              </a:cxnLst>
              <a:rect l="0" t="0" r="r" b="b"/>
              <a:pathLst>
                <a:path w="500" h="341">
                  <a:moveTo>
                    <a:pt x="250" y="182"/>
                  </a:moveTo>
                  <a:cubicBezTo>
                    <a:pt x="356" y="182"/>
                    <a:pt x="446" y="248"/>
                    <a:pt x="483" y="341"/>
                  </a:cubicBezTo>
                  <a:cubicBezTo>
                    <a:pt x="494" y="313"/>
                    <a:pt x="500" y="282"/>
                    <a:pt x="500" y="250"/>
                  </a:cubicBezTo>
                  <a:cubicBezTo>
                    <a:pt x="500" y="112"/>
                    <a:pt x="388" y="0"/>
                    <a:pt x="250" y="0"/>
                  </a:cubicBezTo>
                  <a:cubicBezTo>
                    <a:pt x="112" y="0"/>
                    <a:pt x="0" y="112"/>
                    <a:pt x="0" y="250"/>
                  </a:cubicBezTo>
                  <a:cubicBezTo>
                    <a:pt x="0" y="282"/>
                    <a:pt x="6" y="313"/>
                    <a:pt x="17" y="341"/>
                  </a:cubicBezTo>
                  <a:cubicBezTo>
                    <a:pt x="54" y="248"/>
                    <a:pt x="144" y="182"/>
                    <a:pt x="250" y="182"/>
                  </a:cubicBezTo>
                  <a:close/>
                </a:path>
              </a:pathLst>
            </a:custGeom>
            <a:solidFill>
              <a:srgbClr val="ED3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1"/>
            <p:cNvSpPr>
              <a:spLocks/>
            </p:cNvSpPr>
            <p:nvPr/>
          </p:nvSpPr>
          <p:spPr bwMode="auto">
            <a:xfrm>
              <a:off x="3991" y="2186"/>
              <a:ext cx="442" cy="789"/>
            </a:xfrm>
            <a:custGeom>
              <a:avLst/>
              <a:gdLst>
                <a:gd name="T0" fmla="*/ 0 w 186"/>
                <a:gd name="T1" fmla="*/ 0 h 333"/>
                <a:gd name="T2" fmla="*/ 0 w 186"/>
                <a:gd name="T3" fmla="*/ 182 h 333"/>
                <a:gd name="T4" fmla="*/ 169 w 186"/>
                <a:gd name="T5" fmla="*/ 333 h 333"/>
                <a:gd name="T6" fmla="*/ 186 w 186"/>
                <a:gd name="T7" fmla="*/ 242 h 333"/>
                <a:gd name="T8" fmla="*/ 0 w 186"/>
                <a:gd name="T9" fmla="*/ 0 h 333"/>
              </a:gdLst>
              <a:ahLst/>
              <a:cxnLst>
                <a:cxn ang="0">
                  <a:pos x="T0" y="T1"/>
                </a:cxn>
                <a:cxn ang="0">
                  <a:pos x="T2" y="T3"/>
                </a:cxn>
                <a:cxn ang="0">
                  <a:pos x="T4" y="T5"/>
                </a:cxn>
                <a:cxn ang="0">
                  <a:pos x="T6" y="T7"/>
                </a:cxn>
                <a:cxn ang="0">
                  <a:pos x="T8" y="T9"/>
                </a:cxn>
              </a:cxnLst>
              <a:rect l="0" t="0" r="r" b="b"/>
              <a:pathLst>
                <a:path w="186" h="333">
                  <a:moveTo>
                    <a:pt x="0" y="0"/>
                  </a:moveTo>
                  <a:cubicBezTo>
                    <a:pt x="0" y="182"/>
                    <a:pt x="0" y="182"/>
                    <a:pt x="0" y="182"/>
                  </a:cubicBezTo>
                  <a:cubicBezTo>
                    <a:pt x="77" y="203"/>
                    <a:pt x="140" y="259"/>
                    <a:pt x="169" y="333"/>
                  </a:cubicBezTo>
                  <a:cubicBezTo>
                    <a:pt x="180" y="305"/>
                    <a:pt x="186" y="274"/>
                    <a:pt x="186" y="242"/>
                  </a:cubicBezTo>
                  <a:cubicBezTo>
                    <a:pt x="186" y="126"/>
                    <a:pt x="107" y="28"/>
                    <a:pt x="0" y="0"/>
                  </a:cubicBez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2"/>
            <p:cNvSpPr>
              <a:spLocks/>
            </p:cNvSpPr>
            <p:nvPr/>
          </p:nvSpPr>
          <p:spPr bwMode="auto">
            <a:xfrm>
              <a:off x="3473" y="959"/>
              <a:ext cx="732" cy="1748"/>
            </a:xfrm>
            <a:custGeom>
              <a:avLst/>
              <a:gdLst>
                <a:gd name="T0" fmla="*/ 154 w 308"/>
                <a:gd name="T1" fmla="*/ 724 h 738"/>
                <a:gd name="T2" fmla="*/ 242 w 308"/>
                <a:gd name="T3" fmla="*/ 738 h 738"/>
                <a:gd name="T4" fmla="*/ 308 w 308"/>
                <a:gd name="T5" fmla="*/ 429 h 738"/>
                <a:gd name="T6" fmla="*/ 154 w 308"/>
                <a:gd name="T7" fmla="*/ 0 h 738"/>
                <a:gd name="T8" fmla="*/ 0 w 308"/>
                <a:gd name="T9" fmla="*/ 429 h 738"/>
                <a:gd name="T10" fmla="*/ 66 w 308"/>
                <a:gd name="T11" fmla="*/ 738 h 738"/>
                <a:gd name="T12" fmla="*/ 154 w 308"/>
                <a:gd name="T13" fmla="*/ 724 h 738"/>
              </a:gdLst>
              <a:ahLst/>
              <a:cxnLst>
                <a:cxn ang="0">
                  <a:pos x="T0" y="T1"/>
                </a:cxn>
                <a:cxn ang="0">
                  <a:pos x="T2" y="T3"/>
                </a:cxn>
                <a:cxn ang="0">
                  <a:pos x="T4" y="T5"/>
                </a:cxn>
                <a:cxn ang="0">
                  <a:pos x="T6" y="T7"/>
                </a:cxn>
                <a:cxn ang="0">
                  <a:pos x="T8" y="T9"/>
                </a:cxn>
                <a:cxn ang="0">
                  <a:pos x="T10" y="T11"/>
                </a:cxn>
                <a:cxn ang="0">
                  <a:pos x="T12" y="T13"/>
                </a:cxn>
              </a:cxnLst>
              <a:rect l="0" t="0" r="r" b="b"/>
              <a:pathLst>
                <a:path w="308" h="738">
                  <a:moveTo>
                    <a:pt x="154" y="724"/>
                  </a:moveTo>
                  <a:cubicBezTo>
                    <a:pt x="185" y="724"/>
                    <a:pt x="214" y="729"/>
                    <a:pt x="242" y="738"/>
                  </a:cubicBezTo>
                  <a:cubicBezTo>
                    <a:pt x="283" y="654"/>
                    <a:pt x="308" y="546"/>
                    <a:pt x="308" y="429"/>
                  </a:cubicBezTo>
                  <a:cubicBezTo>
                    <a:pt x="308" y="242"/>
                    <a:pt x="246" y="80"/>
                    <a:pt x="154" y="0"/>
                  </a:cubicBezTo>
                  <a:cubicBezTo>
                    <a:pt x="62" y="80"/>
                    <a:pt x="0" y="242"/>
                    <a:pt x="0" y="429"/>
                  </a:cubicBezTo>
                  <a:cubicBezTo>
                    <a:pt x="0" y="546"/>
                    <a:pt x="25" y="654"/>
                    <a:pt x="66" y="738"/>
                  </a:cubicBezTo>
                  <a:cubicBezTo>
                    <a:pt x="94" y="729"/>
                    <a:pt x="123" y="724"/>
                    <a:pt x="154" y="724"/>
                  </a:cubicBezTo>
                  <a:close/>
                </a:path>
              </a:pathLst>
            </a:custGeom>
            <a:solidFill>
              <a:srgbClr val="EEED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3"/>
            <p:cNvSpPr>
              <a:spLocks/>
            </p:cNvSpPr>
            <p:nvPr/>
          </p:nvSpPr>
          <p:spPr bwMode="auto">
            <a:xfrm>
              <a:off x="3836" y="959"/>
              <a:ext cx="369" cy="1748"/>
            </a:xfrm>
            <a:custGeom>
              <a:avLst/>
              <a:gdLst>
                <a:gd name="T0" fmla="*/ 1 w 155"/>
                <a:gd name="T1" fmla="*/ 0 h 738"/>
                <a:gd name="T2" fmla="*/ 0 w 155"/>
                <a:gd name="T3" fmla="*/ 1 h 738"/>
                <a:gd name="T4" fmla="*/ 0 w 155"/>
                <a:gd name="T5" fmla="*/ 724 h 738"/>
                <a:gd name="T6" fmla="*/ 1 w 155"/>
                <a:gd name="T7" fmla="*/ 724 h 738"/>
                <a:gd name="T8" fmla="*/ 89 w 155"/>
                <a:gd name="T9" fmla="*/ 738 h 738"/>
                <a:gd name="T10" fmla="*/ 155 w 155"/>
                <a:gd name="T11" fmla="*/ 429 h 738"/>
                <a:gd name="T12" fmla="*/ 1 w 155"/>
                <a:gd name="T13" fmla="*/ 0 h 738"/>
              </a:gdLst>
              <a:ahLst/>
              <a:cxnLst>
                <a:cxn ang="0">
                  <a:pos x="T0" y="T1"/>
                </a:cxn>
                <a:cxn ang="0">
                  <a:pos x="T2" y="T3"/>
                </a:cxn>
                <a:cxn ang="0">
                  <a:pos x="T4" y="T5"/>
                </a:cxn>
                <a:cxn ang="0">
                  <a:pos x="T6" y="T7"/>
                </a:cxn>
                <a:cxn ang="0">
                  <a:pos x="T8" y="T9"/>
                </a:cxn>
                <a:cxn ang="0">
                  <a:pos x="T10" y="T11"/>
                </a:cxn>
                <a:cxn ang="0">
                  <a:pos x="T12" y="T13"/>
                </a:cxn>
              </a:cxnLst>
              <a:rect l="0" t="0" r="r" b="b"/>
              <a:pathLst>
                <a:path w="155" h="738">
                  <a:moveTo>
                    <a:pt x="1" y="0"/>
                  </a:moveTo>
                  <a:cubicBezTo>
                    <a:pt x="0" y="1"/>
                    <a:pt x="0" y="1"/>
                    <a:pt x="0" y="1"/>
                  </a:cubicBezTo>
                  <a:cubicBezTo>
                    <a:pt x="0" y="724"/>
                    <a:pt x="0" y="724"/>
                    <a:pt x="0" y="724"/>
                  </a:cubicBezTo>
                  <a:cubicBezTo>
                    <a:pt x="1" y="724"/>
                    <a:pt x="1" y="724"/>
                    <a:pt x="1" y="724"/>
                  </a:cubicBezTo>
                  <a:cubicBezTo>
                    <a:pt x="32" y="724"/>
                    <a:pt x="61" y="729"/>
                    <a:pt x="89" y="738"/>
                  </a:cubicBezTo>
                  <a:cubicBezTo>
                    <a:pt x="130" y="654"/>
                    <a:pt x="155" y="546"/>
                    <a:pt x="155" y="429"/>
                  </a:cubicBezTo>
                  <a:cubicBezTo>
                    <a:pt x="155" y="242"/>
                    <a:pt x="93" y="80"/>
                    <a:pt x="1" y="0"/>
                  </a:cubicBezTo>
                  <a:close/>
                </a:path>
              </a:pathLst>
            </a:custGeom>
            <a:solidFill>
              <a:srgbClr val="DDDC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4"/>
            <p:cNvSpPr>
              <a:spLocks/>
            </p:cNvSpPr>
            <p:nvPr/>
          </p:nvSpPr>
          <p:spPr bwMode="auto">
            <a:xfrm>
              <a:off x="3565" y="959"/>
              <a:ext cx="542" cy="429"/>
            </a:xfrm>
            <a:custGeom>
              <a:avLst/>
              <a:gdLst>
                <a:gd name="T0" fmla="*/ 114 w 228"/>
                <a:gd name="T1" fmla="*/ 177 h 181"/>
                <a:gd name="T2" fmla="*/ 228 w 228"/>
                <a:gd name="T3" fmla="*/ 181 h 181"/>
                <a:gd name="T4" fmla="*/ 114 w 228"/>
                <a:gd name="T5" fmla="*/ 0 h 181"/>
                <a:gd name="T6" fmla="*/ 0 w 228"/>
                <a:gd name="T7" fmla="*/ 181 h 181"/>
                <a:gd name="T8" fmla="*/ 114 w 228"/>
                <a:gd name="T9" fmla="*/ 177 h 181"/>
              </a:gdLst>
              <a:ahLst/>
              <a:cxnLst>
                <a:cxn ang="0">
                  <a:pos x="T0" y="T1"/>
                </a:cxn>
                <a:cxn ang="0">
                  <a:pos x="T2" y="T3"/>
                </a:cxn>
                <a:cxn ang="0">
                  <a:pos x="T4" y="T5"/>
                </a:cxn>
                <a:cxn ang="0">
                  <a:pos x="T6" y="T7"/>
                </a:cxn>
                <a:cxn ang="0">
                  <a:pos x="T8" y="T9"/>
                </a:cxn>
              </a:cxnLst>
              <a:rect l="0" t="0" r="r" b="b"/>
              <a:pathLst>
                <a:path w="228" h="181">
                  <a:moveTo>
                    <a:pt x="114" y="177"/>
                  </a:moveTo>
                  <a:cubicBezTo>
                    <a:pt x="153" y="177"/>
                    <a:pt x="191" y="179"/>
                    <a:pt x="228" y="181"/>
                  </a:cubicBezTo>
                  <a:cubicBezTo>
                    <a:pt x="201" y="104"/>
                    <a:pt x="161" y="41"/>
                    <a:pt x="114" y="0"/>
                  </a:cubicBezTo>
                  <a:cubicBezTo>
                    <a:pt x="67" y="41"/>
                    <a:pt x="27" y="104"/>
                    <a:pt x="0" y="181"/>
                  </a:cubicBezTo>
                  <a:cubicBezTo>
                    <a:pt x="37" y="179"/>
                    <a:pt x="75" y="177"/>
                    <a:pt x="114" y="177"/>
                  </a:cubicBezTo>
                  <a:close/>
                </a:path>
              </a:pathLst>
            </a:custGeom>
            <a:solidFill>
              <a:srgbClr val="DE44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5"/>
            <p:cNvSpPr>
              <a:spLocks/>
            </p:cNvSpPr>
            <p:nvPr/>
          </p:nvSpPr>
          <p:spPr bwMode="auto">
            <a:xfrm>
              <a:off x="3843" y="959"/>
              <a:ext cx="274" cy="429"/>
            </a:xfrm>
            <a:custGeom>
              <a:avLst/>
              <a:gdLst>
                <a:gd name="T0" fmla="*/ 0 w 115"/>
                <a:gd name="T1" fmla="*/ 1 h 181"/>
                <a:gd name="T2" fmla="*/ 0 w 115"/>
                <a:gd name="T3" fmla="*/ 177 h 181"/>
                <a:gd name="T4" fmla="*/ 1 w 115"/>
                <a:gd name="T5" fmla="*/ 177 h 181"/>
                <a:gd name="T6" fmla="*/ 115 w 115"/>
                <a:gd name="T7" fmla="*/ 181 h 181"/>
                <a:gd name="T8" fmla="*/ 1 w 115"/>
                <a:gd name="T9" fmla="*/ 0 h 181"/>
                <a:gd name="T10" fmla="*/ 0 w 115"/>
                <a:gd name="T11" fmla="*/ 1 h 181"/>
              </a:gdLst>
              <a:ahLst/>
              <a:cxnLst>
                <a:cxn ang="0">
                  <a:pos x="T0" y="T1"/>
                </a:cxn>
                <a:cxn ang="0">
                  <a:pos x="T2" y="T3"/>
                </a:cxn>
                <a:cxn ang="0">
                  <a:pos x="T4" y="T5"/>
                </a:cxn>
                <a:cxn ang="0">
                  <a:pos x="T6" y="T7"/>
                </a:cxn>
                <a:cxn ang="0">
                  <a:pos x="T8" y="T9"/>
                </a:cxn>
                <a:cxn ang="0">
                  <a:pos x="T10" y="T11"/>
                </a:cxn>
              </a:cxnLst>
              <a:rect l="0" t="0" r="r" b="b"/>
              <a:pathLst>
                <a:path w="115" h="181">
                  <a:moveTo>
                    <a:pt x="0" y="1"/>
                  </a:moveTo>
                  <a:cubicBezTo>
                    <a:pt x="0" y="177"/>
                    <a:pt x="0" y="177"/>
                    <a:pt x="0" y="177"/>
                  </a:cubicBezTo>
                  <a:cubicBezTo>
                    <a:pt x="1" y="177"/>
                    <a:pt x="1" y="177"/>
                    <a:pt x="1" y="177"/>
                  </a:cubicBezTo>
                  <a:cubicBezTo>
                    <a:pt x="40" y="177"/>
                    <a:pt x="78" y="179"/>
                    <a:pt x="115" y="181"/>
                  </a:cubicBezTo>
                  <a:cubicBezTo>
                    <a:pt x="88" y="104"/>
                    <a:pt x="48" y="41"/>
                    <a:pt x="1" y="0"/>
                  </a:cubicBezTo>
                  <a:lnTo>
                    <a:pt x="0" y="1"/>
                  </a:ln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6"/>
            <p:cNvSpPr>
              <a:spLocks/>
            </p:cNvSpPr>
            <p:nvPr/>
          </p:nvSpPr>
          <p:spPr bwMode="auto">
            <a:xfrm>
              <a:off x="3760" y="2132"/>
              <a:ext cx="157" cy="843"/>
            </a:xfrm>
            <a:custGeom>
              <a:avLst/>
              <a:gdLst>
                <a:gd name="T0" fmla="*/ 33 w 66"/>
                <a:gd name="T1" fmla="*/ 0 h 356"/>
                <a:gd name="T2" fmla="*/ 0 w 66"/>
                <a:gd name="T3" fmla="*/ 178 h 356"/>
                <a:gd name="T4" fmla="*/ 33 w 66"/>
                <a:gd name="T5" fmla="*/ 356 h 356"/>
                <a:gd name="T6" fmla="*/ 66 w 66"/>
                <a:gd name="T7" fmla="*/ 178 h 356"/>
                <a:gd name="T8" fmla="*/ 33 w 66"/>
                <a:gd name="T9" fmla="*/ 0 h 356"/>
              </a:gdLst>
              <a:ahLst/>
              <a:cxnLst>
                <a:cxn ang="0">
                  <a:pos x="T0" y="T1"/>
                </a:cxn>
                <a:cxn ang="0">
                  <a:pos x="T2" y="T3"/>
                </a:cxn>
                <a:cxn ang="0">
                  <a:pos x="T4" y="T5"/>
                </a:cxn>
                <a:cxn ang="0">
                  <a:pos x="T6" y="T7"/>
                </a:cxn>
                <a:cxn ang="0">
                  <a:pos x="T8" y="T9"/>
                </a:cxn>
              </a:cxnLst>
              <a:rect l="0" t="0" r="r" b="b"/>
              <a:pathLst>
                <a:path w="66" h="356">
                  <a:moveTo>
                    <a:pt x="33" y="0"/>
                  </a:moveTo>
                  <a:cubicBezTo>
                    <a:pt x="13" y="33"/>
                    <a:pt x="0" y="100"/>
                    <a:pt x="0" y="178"/>
                  </a:cubicBezTo>
                  <a:cubicBezTo>
                    <a:pt x="0" y="256"/>
                    <a:pt x="13" y="323"/>
                    <a:pt x="33" y="356"/>
                  </a:cubicBezTo>
                  <a:cubicBezTo>
                    <a:pt x="53" y="323"/>
                    <a:pt x="66" y="256"/>
                    <a:pt x="66" y="178"/>
                  </a:cubicBezTo>
                  <a:cubicBezTo>
                    <a:pt x="66" y="100"/>
                    <a:pt x="53" y="33"/>
                    <a:pt x="33" y="0"/>
                  </a:cubicBezTo>
                  <a:close/>
                </a:path>
              </a:pathLst>
            </a:custGeom>
            <a:solidFill>
              <a:srgbClr val="DE44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
            <p:cNvSpPr>
              <a:spLocks/>
            </p:cNvSpPr>
            <p:nvPr/>
          </p:nvSpPr>
          <p:spPr bwMode="auto">
            <a:xfrm>
              <a:off x="3836" y="2132"/>
              <a:ext cx="81" cy="843"/>
            </a:xfrm>
            <a:custGeom>
              <a:avLst/>
              <a:gdLst>
                <a:gd name="T0" fmla="*/ 0 w 34"/>
                <a:gd name="T1" fmla="*/ 1 h 356"/>
                <a:gd name="T2" fmla="*/ 0 w 34"/>
                <a:gd name="T3" fmla="*/ 355 h 356"/>
                <a:gd name="T4" fmla="*/ 1 w 34"/>
                <a:gd name="T5" fmla="*/ 356 h 356"/>
                <a:gd name="T6" fmla="*/ 34 w 34"/>
                <a:gd name="T7" fmla="*/ 178 h 356"/>
                <a:gd name="T8" fmla="*/ 1 w 34"/>
                <a:gd name="T9" fmla="*/ 0 h 356"/>
                <a:gd name="T10" fmla="*/ 0 w 34"/>
                <a:gd name="T11" fmla="*/ 1 h 356"/>
              </a:gdLst>
              <a:ahLst/>
              <a:cxnLst>
                <a:cxn ang="0">
                  <a:pos x="T0" y="T1"/>
                </a:cxn>
                <a:cxn ang="0">
                  <a:pos x="T2" y="T3"/>
                </a:cxn>
                <a:cxn ang="0">
                  <a:pos x="T4" y="T5"/>
                </a:cxn>
                <a:cxn ang="0">
                  <a:pos x="T6" y="T7"/>
                </a:cxn>
                <a:cxn ang="0">
                  <a:pos x="T8" y="T9"/>
                </a:cxn>
                <a:cxn ang="0">
                  <a:pos x="T10" y="T11"/>
                </a:cxn>
              </a:cxnLst>
              <a:rect l="0" t="0" r="r" b="b"/>
              <a:pathLst>
                <a:path w="34" h="356">
                  <a:moveTo>
                    <a:pt x="0" y="1"/>
                  </a:moveTo>
                  <a:cubicBezTo>
                    <a:pt x="0" y="355"/>
                    <a:pt x="0" y="355"/>
                    <a:pt x="0" y="355"/>
                  </a:cubicBezTo>
                  <a:cubicBezTo>
                    <a:pt x="0" y="355"/>
                    <a:pt x="1" y="356"/>
                    <a:pt x="1" y="356"/>
                  </a:cubicBezTo>
                  <a:cubicBezTo>
                    <a:pt x="21" y="323"/>
                    <a:pt x="34" y="256"/>
                    <a:pt x="34" y="178"/>
                  </a:cubicBezTo>
                  <a:cubicBezTo>
                    <a:pt x="34" y="100"/>
                    <a:pt x="21" y="33"/>
                    <a:pt x="1" y="0"/>
                  </a:cubicBezTo>
                  <a:cubicBezTo>
                    <a:pt x="1" y="0"/>
                    <a:pt x="0" y="1"/>
                    <a:pt x="0" y="1"/>
                  </a:cubicBezTo>
                  <a:close/>
                </a:path>
              </a:pathLst>
            </a:custGeom>
            <a:solidFill>
              <a:srgbClr val="BC3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Oval 18"/>
            <p:cNvSpPr>
              <a:spLocks noChangeArrowheads="1"/>
            </p:cNvSpPr>
            <p:nvPr/>
          </p:nvSpPr>
          <p:spPr bwMode="auto">
            <a:xfrm>
              <a:off x="3632" y="1563"/>
              <a:ext cx="413" cy="412"/>
            </a:xfrm>
            <a:prstGeom prst="ellipse">
              <a:avLst/>
            </a:prstGeom>
            <a:solidFill>
              <a:srgbClr val="3DA8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Oval 19"/>
            <p:cNvSpPr>
              <a:spLocks noChangeArrowheads="1"/>
            </p:cNvSpPr>
            <p:nvPr/>
          </p:nvSpPr>
          <p:spPr bwMode="auto">
            <a:xfrm>
              <a:off x="3696" y="1627"/>
              <a:ext cx="285" cy="2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0"/>
            <p:cNvSpPr>
              <a:spLocks/>
            </p:cNvSpPr>
            <p:nvPr/>
          </p:nvSpPr>
          <p:spPr bwMode="auto">
            <a:xfrm>
              <a:off x="3836" y="1563"/>
              <a:ext cx="209" cy="412"/>
            </a:xfrm>
            <a:custGeom>
              <a:avLst/>
              <a:gdLst>
                <a:gd name="T0" fmla="*/ 1 w 88"/>
                <a:gd name="T1" fmla="*/ 0 h 174"/>
                <a:gd name="T2" fmla="*/ 0 w 88"/>
                <a:gd name="T3" fmla="*/ 0 h 174"/>
                <a:gd name="T4" fmla="*/ 0 w 88"/>
                <a:gd name="T5" fmla="*/ 27 h 174"/>
                <a:gd name="T6" fmla="*/ 1 w 88"/>
                <a:gd name="T7" fmla="*/ 27 h 174"/>
                <a:gd name="T8" fmla="*/ 61 w 88"/>
                <a:gd name="T9" fmla="*/ 87 h 174"/>
                <a:gd name="T10" fmla="*/ 1 w 88"/>
                <a:gd name="T11" fmla="*/ 147 h 174"/>
                <a:gd name="T12" fmla="*/ 0 w 88"/>
                <a:gd name="T13" fmla="*/ 147 h 174"/>
                <a:gd name="T14" fmla="*/ 0 w 88"/>
                <a:gd name="T15" fmla="*/ 174 h 174"/>
                <a:gd name="T16" fmla="*/ 1 w 88"/>
                <a:gd name="T17" fmla="*/ 174 h 174"/>
                <a:gd name="T18" fmla="*/ 88 w 88"/>
                <a:gd name="T19" fmla="*/ 87 h 174"/>
                <a:gd name="T20" fmla="*/ 1 w 88"/>
                <a:gd name="T21"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74">
                  <a:moveTo>
                    <a:pt x="1" y="0"/>
                  </a:moveTo>
                  <a:cubicBezTo>
                    <a:pt x="0" y="0"/>
                    <a:pt x="0" y="0"/>
                    <a:pt x="0" y="0"/>
                  </a:cubicBezTo>
                  <a:cubicBezTo>
                    <a:pt x="0" y="27"/>
                    <a:pt x="0" y="27"/>
                    <a:pt x="0" y="27"/>
                  </a:cubicBezTo>
                  <a:cubicBezTo>
                    <a:pt x="1" y="27"/>
                    <a:pt x="1" y="27"/>
                    <a:pt x="1" y="27"/>
                  </a:cubicBezTo>
                  <a:cubicBezTo>
                    <a:pt x="34" y="27"/>
                    <a:pt x="61" y="54"/>
                    <a:pt x="61" y="87"/>
                  </a:cubicBezTo>
                  <a:cubicBezTo>
                    <a:pt x="61" y="120"/>
                    <a:pt x="34" y="147"/>
                    <a:pt x="1" y="147"/>
                  </a:cubicBezTo>
                  <a:cubicBezTo>
                    <a:pt x="0" y="147"/>
                    <a:pt x="0" y="147"/>
                    <a:pt x="0" y="147"/>
                  </a:cubicBezTo>
                  <a:cubicBezTo>
                    <a:pt x="0" y="174"/>
                    <a:pt x="0" y="174"/>
                    <a:pt x="0" y="174"/>
                  </a:cubicBezTo>
                  <a:cubicBezTo>
                    <a:pt x="1" y="174"/>
                    <a:pt x="1" y="174"/>
                    <a:pt x="1" y="174"/>
                  </a:cubicBezTo>
                  <a:cubicBezTo>
                    <a:pt x="49" y="174"/>
                    <a:pt x="88" y="135"/>
                    <a:pt x="88" y="87"/>
                  </a:cubicBezTo>
                  <a:cubicBezTo>
                    <a:pt x="88" y="39"/>
                    <a:pt x="49" y="0"/>
                    <a:pt x="1" y="0"/>
                  </a:cubicBezTo>
                  <a:close/>
                </a:path>
              </a:pathLst>
            </a:custGeom>
            <a:solidFill>
              <a:srgbClr val="3390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1"/>
            <p:cNvSpPr>
              <a:spLocks/>
            </p:cNvSpPr>
            <p:nvPr/>
          </p:nvSpPr>
          <p:spPr bwMode="auto">
            <a:xfrm>
              <a:off x="3836" y="1627"/>
              <a:ext cx="145" cy="284"/>
            </a:xfrm>
            <a:custGeom>
              <a:avLst/>
              <a:gdLst>
                <a:gd name="T0" fmla="*/ 61 w 61"/>
                <a:gd name="T1" fmla="*/ 60 h 120"/>
                <a:gd name="T2" fmla="*/ 1 w 61"/>
                <a:gd name="T3" fmla="*/ 0 h 120"/>
                <a:gd name="T4" fmla="*/ 0 w 61"/>
                <a:gd name="T5" fmla="*/ 0 h 120"/>
                <a:gd name="T6" fmla="*/ 0 w 61"/>
                <a:gd name="T7" fmla="*/ 120 h 120"/>
                <a:gd name="T8" fmla="*/ 1 w 61"/>
                <a:gd name="T9" fmla="*/ 120 h 120"/>
                <a:gd name="T10" fmla="*/ 61 w 61"/>
                <a:gd name="T11" fmla="*/ 60 h 120"/>
              </a:gdLst>
              <a:ahLst/>
              <a:cxnLst>
                <a:cxn ang="0">
                  <a:pos x="T0" y="T1"/>
                </a:cxn>
                <a:cxn ang="0">
                  <a:pos x="T2" y="T3"/>
                </a:cxn>
                <a:cxn ang="0">
                  <a:pos x="T4" y="T5"/>
                </a:cxn>
                <a:cxn ang="0">
                  <a:pos x="T6" y="T7"/>
                </a:cxn>
                <a:cxn ang="0">
                  <a:pos x="T8" y="T9"/>
                </a:cxn>
                <a:cxn ang="0">
                  <a:pos x="T10" y="T11"/>
                </a:cxn>
              </a:cxnLst>
              <a:rect l="0" t="0" r="r" b="b"/>
              <a:pathLst>
                <a:path w="61" h="120">
                  <a:moveTo>
                    <a:pt x="61" y="60"/>
                  </a:moveTo>
                  <a:cubicBezTo>
                    <a:pt x="61" y="27"/>
                    <a:pt x="34" y="0"/>
                    <a:pt x="1" y="0"/>
                  </a:cubicBezTo>
                  <a:cubicBezTo>
                    <a:pt x="0" y="0"/>
                    <a:pt x="0" y="0"/>
                    <a:pt x="0" y="0"/>
                  </a:cubicBezTo>
                  <a:cubicBezTo>
                    <a:pt x="0" y="120"/>
                    <a:pt x="0" y="120"/>
                    <a:pt x="0" y="120"/>
                  </a:cubicBezTo>
                  <a:cubicBezTo>
                    <a:pt x="1" y="120"/>
                    <a:pt x="1" y="120"/>
                    <a:pt x="1" y="120"/>
                  </a:cubicBezTo>
                  <a:cubicBezTo>
                    <a:pt x="34" y="120"/>
                    <a:pt x="61" y="93"/>
                    <a:pt x="61" y="60"/>
                  </a:cubicBezTo>
                  <a:close/>
                </a:path>
              </a:pathLst>
            </a:custGeom>
            <a:solidFill>
              <a:srgbClr val="D1E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3" name="TextBox 19"/>
          <p:cNvSpPr txBox="1">
            <a:spLocks noChangeArrowheads="1"/>
          </p:cNvSpPr>
          <p:nvPr/>
        </p:nvSpPr>
        <p:spPr bwMode="auto">
          <a:xfrm>
            <a:off x="5307110" y="2390973"/>
            <a:ext cx="333567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4400" b="1" dirty="0">
                <a:solidFill>
                  <a:schemeClr val="bg1"/>
                </a:solidFill>
                <a:latin typeface="微软雅黑" panose="020B0503020204020204" pitchFamily="34" charset="-122"/>
                <a:ea typeface="微软雅黑" panose="020B0503020204020204" pitchFamily="34" charset="-122"/>
              </a:rPr>
              <a:t>产品和运营</a:t>
            </a:r>
          </a:p>
        </p:txBody>
      </p:sp>
      <p:sp>
        <p:nvSpPr>
          <p:cNvPr id="24" name="TextBox 13"/>
          <p:cNvSpPr txBox="1">
            <a:spLocks noChangeArrowheads="1"/>
          </p:cNvSpPr>
          <p:nvPr/>
        </p:nvSpPr>
        <p:spPr bwMode="auto">
          <a:xfrm>
            <a:off x="5288854" y="3287370"/>
            <a:ext cx="298054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2400" dirty="0">
                <a:solidFill>
                  <a:schemeClr val="bg1"/>
                </a:solidFill>
                <a:latin typeface="微软雅黑" panose="020B0503020204020204" pitchFamily="34" charset="-122"/>
                <a:ea typeface="微软雅黑" panose="020B0503020204020204" pitchFamily="34" charset="-122"/>
              </a:rPr>
              <a:t>产品概述 营销方案</a:t>
            </a:r>
            <a:endParaRPr lang="en-US" altLang="zh-CN" sz="2400" dirty="0">
              <a:solidFill>
                <a:schemeClr val="bg1"/>
              </a:solidFill>
              <a:latin typeface="微软雅黑" panose="020B0503020204020204" pitchFamily="34" charset="-122"/>
              <a:ea typeface="微软雅黑" panose="020B0503020204020204" pitchFamily="34"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latin typeface="微软雅黑" panose="020B0503020204020204" pitchFamily="34" charset="-122"/>
                <a:ea typeface="微软雅黑" panose="020B0503020204020204" pitchFamily="34" charset="-122"/>
              </a:rPr>
              <a:t>推广方案</a:t>
            </a:r>
            <a:r>
              <a:rPr lang="en-US" altLang="zh-CN" sz="2400"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利润分析</a:t>
            </a:r>
          </a:p>
        </p:txBody>
      </p:sp>
    </p:spTree>
    <p:extLst>
      <p:ext uri="{BB962C8B-B14F-4D97-AF65-F5344CB8AC3E}">
        <p14:creationId xmlns:p14="http://schemas.microsoft.com/office/powerpoint/2010/main" val="387219075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243</TotalTime>
  <Words>1459</Words>
  <Application>Microsoft Office PowerPoint</Application>
  <PresentationFormat>宽屏</PresentationFormat>
  <Paragraphs>237</Paragraphs>
  <Slides>41</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41</vt:i4>
      </vt:variant>
    </vt:vector>
  </HeadingPairs>
  <TitlesOfParts>
    <vt:vector size="49" baseType="lpstr">
      <vt:lpstr>Haettenschweiler</vt:lpstr>
      <vt:lpstr>微软雅黑</vt:lpstr>
      <vt:lpstr>方正兰亭超细黑简体</vt:lpstr>
      <vt:lpstr>Arial</vt:lpstr>
      <vt:lpstr>Calibri</vt:lpstr>
      <vt:lpstr>Calibri Light</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Sky123.Org</dc:creator>
  <cp:lastModifiedBy>彭 钧涛</cp:lastModifiedBy>
  <cp:revision>24</cp:revision>
  <dcterms:created xsi:type="dcterms:W3CDTF">2016-03-07T08:26:47Z</dcterms:created>
  <dcterms:modified xsi:type="dcterms:W3CDTF">2020-01-01T05:10:53Z</dcterms:modified>
</cp:coreProperties>
</file>